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media/image20.png" ContentType="image/png"/>
  <Override PartName="/ppt/media/image1.tif" ContentType="image/tiff"/>
  <Override PartName="/ppt/media/image17.jpeg" ContentType="image/jpeg"/>
  <Override PartName="/ppt/media/image3.png" ContentType="image/png"/>
  <Override PartName="/ppt/media/image2.png" ContentType="image/png"/>
  <Override PartName="/ppt/media/image4.png" ContentType="image/png"/>
  <Override PartName="/ppt/media/image5.png" ContentType="image/png"/>
  <Override PartName="/ppt/media/image6.tif" ContentType="image/tiff"/>
  <Override PartName="/ppt/media/image25.png" ContentType="image/png"/>
  <Override PartName="/ppt/media/image7.jpeg" ContentType="image/jpeg"/>
  <Override PartName="/ppt/media/image11.tif" ContentType="image/tiff"/>
  <Override PartName="/ppt/media/image8.jpeg" ContentType="image/jpeg"/>
  <Override PartName="/ppt/media/image9.png" ContentType="image/png"/>
  <Override PartName="/ppt/media/image10.png" ContentType="image/png"/>
  <Override PartName="/ppt/media/image12.tif" ContentType="image/tiff"/>
  <Override PartName="/ppt/media/image13.jpeg" ContentType="image/jpeg"/>
  <Override PartName="/ppt/media/image14.jpeg" ContentType="image/jpeg"/>
  <Override PartName="/ppt/media/image29.png" ContentType="image/png"/>
  <Override PartName="/ppt/media/image15.jpeg" ContentType="image/jpeg"/>
  <Override PartName="/ppt/media/image16.jpeg" ContentType="image/jpeg"/>
  <Override PartName="/ppt/media/image18.tif" ContentType="image/tiff"/>
  <Override PartName="/ppt/media/image19.jpeg" ContentType="image/jpeg"/>
  <Override PartName="/ppt/media/image22.png" ContentType="image/png"/>
  <Override PartName="/ppt/media/image21.png" ContentType="image/png"/>
  <Override PartName="/ppt/media/image23.png" ContentType="image/png"/>
  <Override PartName="/ppt/media/image24.png" ContentType="image/png"/>
  <Override PartName="/ppt/media/image26.png" ContentType="image/png"/>
  <Override PartName="/ppt/media/image27.png" ContentType="image/png"/>
  <Override PartName="/ppt/media/image28.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3004800" cy="97536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26" name="PlaceHolder 2"/>
          <p:cNvSpPr>
            <a:spLocks noGrp="1"/>
          </p:cNvSpPr>
          <p:nvPr>
            <p:ph type="body"/>
          </p:nvPr>
        </p:nvSpPr>
        <p:spPr>
          <a:xfrm>
            <a:off x="650160" y="2282040"/>
            <a:ext cx="11703600" cy="2697840"/>
          </a:xfrm>
          <a:prstGeom prst="rect">
            <a:avLst/>
          </a:prstGeom>
        </p:spPr>
        <p:txBody>
          <a:bodyPr lIns="0" rIns="0" tIns="0" bIns="0">
            <a:normAutofit/>
          </a:bodyPr>
          <a:p>
            <a:endParaRPr b="0" lang="de-DE" sz="3200" spc="-1" strike="noStrike">
              <a:latin typeface="Arial"/>
            </a:endParaRPr>
          </a:p>
        </p:txBody>
      </p:sp>
      <p:sp>
        <p:nvSpPr>
          <p:cNvPr id="27" name="PlaceHolder 3"/>
          <p:cNvSpPr>
            <a:spLocks noGrp="1"/>
          </p:cNvSpPr>
          <p:nvPr>
            <p:ph type="body"/>
          </p:nvPr>
        </p:nvSpPr>
        <p:spPr>
          <a:xfrm>
            <a:off x="650160" y="5236560"/>
            <a:ext cx="11703600" cy="2697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29" name="PlaceHolder 2"/>
          <p:cNvSpPr>
            <a:spLocks noGrp="1"/>
          </p:cNvSpPr>
          <p:nvPr>
            <p:ph type="body"/>
          </p:nvPr>
        </p:nvSpPr>
        <p:spPr>
          <a:xfrm>
            <a:off x="650160" y="2282040"/>
            <a:ext cx="5711040" cy="2697840"/>
          </a:xfrm>
          <a:prstGeom prst="rect">
            <a:avLst/>
          </a:prstGeom>
        </p:spPr>
        <p:txBody>
          <a:bodyPr lIns="0" rIns="0" tIns="0" bIns="0">
            <a:normAutofit/>
          </a:bodyPr>
          <a:p>
            <a:endParaRPr b="0" lang="de-DE" sz="3200" spc="-1" strike="noStrike">
              <a:latin typeface="Arial"/>
            </a:endParaRPr>
          </a:p>
        </p:txBody>
      </p:sp>
      <p:sp>
        <p:nvSpPr>
          <p:cNvPr id="30" name="PlaceHolder 3"/>
          <p:cNvSpPr>
            <a:spLocks noGrp="1"/>
          </p:cNvSpPr>
          <p:nvPr>
            <p:ph type="body"/>
          </p:nvPr>
        </p:nvSpPr>
        <p:spPr>
          <a:xfrm>
            <a:off x="6647040" y="2282040"/>
            <a:ext cx="5711040" cy="2697840"/>
          </a:xfrm>
          <a:prstGeom prst="rect">
            <a:avLst/>
          </a:prstGeom>
        </p:spPr>
        <p:txBody>
          <a:bodyPr lIns="0" rIns="0" tIns="0" bIns="0">
            <a:normAutofit/>
          </a:bodyPr>
          <a:p>
            <a:endParaRPr b="0" lang="de-DE" sz="3200" spc="-1" strike="noStrike">
              <a:latin typeface="Arial"/>
            </a:endParaRPr>
          </a:p>
        </p:txBody>
      </p:sp>
      <p:sp>
        <p:nvSpPr>
          <p:cNvPr id="31" name="PlaceHolder 4"/>
          <p:cNvSpPr>
            <a:spLocks noGrp="1"/>
          </p:cNvSpPr>
          <p:nvPr>
            <p:ph type="body"/>
          </p:nvPr>
        </p:nvSpPr>
        <p:spPr>
          <a:xfrm>
            <a:off x="650160" y="5236560"/>
            <a:ext cx="5711040" cy="2697840"/>
          </a:xfrm>
          <a:prstGeom prst="rect">
            <a:avLst/>
          </a:prstGeom>
        </p:spPr>
        <p:txBody>
          <a:bodyPr lIns="0" rIns="0" tIns="0" bIns="0">
            <a:normAutofit/>
          </a:bodyPr>
          <a:p>
            <a:endParaRPr b="0" lang="de-DE" sz="3200" spc="-1" strike="noStrike">
              <a:latin typeface="Arial"/>
            </a:endParaRPr>
          </a:p>
        </p:txBody>
      </p:sp>
      <p:sp>
        <p:nvSpPr>
          <p:cNvPr id="32" name="PlaceHolder 5"/>
          <p:cNvSpPr>
            <a:spLocks noGrp="1"/>
          </p:cNvSpPr>
          <p:nvPr>
            <p:ph type="body"/>
          </p:nvPr>
        </p:nvSpPr>
        <p:spPr>
          <a:xfrm>
            <a:off x="6647040" y="5236560"/>
            <a:ext cx="5711040" cy="2697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34" name="PlaceHolder 2"/>
          <p:cNvSpPr>
            <a:spLocks noGrp="1"/>
          </p:cNvSpPr>
          <p:nvPr>
            <p:ph type="body"/>
          </p:nvPr>
        </p:nvSpPr>
        <p:spPr>
          <a:xfrm>
            <a:off x="650160" y="2282040"/>
            <a:ext cx="3768480" cy="2697840"/>
          </a:xfrm>
          <a:prstGeom prst="rect">
            <a:avLst/>
          </a:prstGeom>
        </p:spPr>
        <p:txBody>
          <a:bodyPr lIns="0" rIns="0" tIns="0" bIns="0">
            <a:normAutofit/>
          </a:bodyPr>
          <a:p>
            <a:endParaRPr b="0" lang="de-DE" sz="3200" spc="-1" strike="noStrike">
              <a:latin typeface="Arial"/>
            </a:endParaRPr>
          </a:p>
        </p:txBody>
      </p:sp>
      <p:sp>
        <p:nvSpPr>
          <p:cNvPr id="35" name="PlaceHolder 3"/>
          <p:cNvSpPr>
            <a:spLocks noGrp="1"/>
          </p:cNvSpPr>
          <p:nvPr>
            <p:ph type="body"/>
          </p:nvPr>
        </p:nvSpPr>
        <p:spPr>
          <a:xfrm>
            <a:off x="4607280" y="2282040"/>
            <a:ext cx="3768480" cy="2697840"/>
          </a:xfrm>
          <a:prstGeom prst="rect">
            <a:avLst/>
          </a:prstGeom>
        </p:spPr>
        <p:txBody>
          <a:bodyPr lIns="0" rIns="0" tIns="0" bIns="0">
            <a:normAutofit/>
          </a:bodyPr>
          <a:p>
            <a:endParaRPr b="0" lang="de-DE" sz="3200" spc="-1" strike="noStrike">
              <a:latin typeface="Arial"/>
            </a:endParaRPr>
          </a:p>
        </p:txBody>
      </p:sp>
      <p:sp>
        <p:nvSpPr>
          <p:cNvPr id="36" name="PlaceHolder 4"/>
          <p:cNvSpPr>
            <a:spLocks noGrp="1"/>
          </p:cNvSpPr>
          <p:nvPr>
            <p:ph type="body"/>
          </p:nvPr>
        </p:nvSpPr>
        <p:spPr>
          <a:xfrm>
            <a:off x="8564760" y="2282040"/>
            <a:ext cx="3768480" cy="2697840"/>
          </a:xfrm>
          <a:prstGeom prst="rect">
            <a:avLst/>
          </a:prstGeom>
        </p:spPr>
        <p:txBody>
          <a:bodyPr lIns="0" rIns="0" tIns="0" bIns="0">
            <a:normAutofit/>
          </a:bodyPr>
          <a:p>
            <a:endParaRPr b="0" lang="de-DE" sz="3200" spc="-1" strike="noStrike">
              <a:latin typeface="Arial"/>
            </a:endParaRPr>
          </a:p>
        </p:txBody>
      </p:sp>
      <p:sp>
        <p:nvSpPr>
          <p:cNvPr id="37" name="PlaceHolder 5"/>
          <p:cNvSpPr>
            <a:spLocks noGrp="1"/>
          </p:cNvSpPr>
          <p:nvPr>
            <p:ph type="body"/>
          </p:nvPr>
        </p:nvSpPr>
        <p:spPr>
          <a:xfrm>
            <a:off x="650160" y="5236560"/>
            <a:ext cx="3768480" cy="2697840"/>
          </a:xfrm>
          <a:prstGeom prst="rect">
            <a:avLst/>
          </a:prstGeom>
        </p:spPr>
        <p:txBody>
          <a:bodyPr lIns="0" rIns="0" tIns="0" bIns="0">
            <a:normAutofit/>
          </a:bodyPr>
          <a:p>
            <a:endParaRPr b="0" lang="de-DE" sz="3200" spc="-1" strike="noStrike">
              <a:latin typeface="Arial"/>
            </a:endParaRPr>
          </a:p>
        </p:txBody>
      </p:sp>
      <p:sp>
        <p:nvSpPr>
          <p:cNvPr id="38" name="PlaceHolder 6"/>
          <p:cNvSpPr>
            <a:spLocks noGrp="1"/>
          </p:cNvSpPr>
          <p:nvPr>
            <p:ph type="body"/>
          </p:nvPr>
        </p:nvSpPr>
        <p:spPr>
          <a:xfrm>
            <a:off x="4607280" y="5236560"/>
            <a:ext cx="3768480" cy="2697840"/>
          </a:xfrm>
          <a:prstGeom prst="rect">
            <a:avLst/>
          </a:prstGeom>
        </p:spPr>
        <p:txBody>
          <a:bodyPr lIns="0" rIns="0" tIns="0" bIns="0">
            <a:normAutofit/>
          </a:bodyPr>
          <a:p>
            <a:endParaRPr b="0" lang="de-DE" sz="3200" spc="-1" strike="noStrike">
              <a:latin typeface="Arial"/>
            </a:endParaRPr>
          </a:p>
        </p:txBody>
      </p:sp>
      <p:sp>
        <p:nvSpPr>
          <p:cNvPr id="39" name="PlaceHolder 7"/>
          <p:cNvSpPr>
            <a:spLocks noGrp="1"/>
          </p:cNvSpPr>
          <p:nvPr>
            <p:ph type="body"/>
          </p:nvPr>
        </p:nvSpPr>
        <p:spPr>
          <a:xfrm>
            <a:off x="8564760" y="5236560"/>
            <a:ext cx="3768480" cy="2697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5" name="PlaceHolder 2"/>
          <p:cNvSpPr>
            <a:spLocks noGrp="1"/>
          </p:cNvSpPr>
          <p:nvPr>
            <p:ph type="subTitle"/>
          </p:nvPr>
        </p:nvSpPr>
        <p:spPr>
          <a:xfrm>
            <a:off x="650160" y="2282040"/>
            <a:ext cx="11703600" cy="565632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7" name="PlaceHolder 2"/>
          <p:cNvSpPr>
            <a:spLocks noGrp="1"/>
          </p:cNvSpPr>
          <p:nvPr>
            <p:ph type="body"/>
          </p:nvPr>
        </p:nvSpPr>
        <p:spPr>
          <a:xfrm>
            <a:off x="650160" y="2282040"/>
            <a:ext cx="11703600" cy="5656320"/>
          </a:xfrm>
          <a:prstGeom prst="rect">
            <a:avLst/>
          </a:prstGeom>
        </p:spPr>
        <p:txBody>
          <a:bodyPr lIns="0" rIns="0" tIns="0" bIns="0">
            <a:normAutofit/>
          </a:bodyPr>
          <a:p>
            <a:endParaRPr b="0" lang="de-DE"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9" name="PlaceHolder 2"/>
          <p:cNvSpPr>
            <a:spLocks noGrp="1"/>
          </p:cNvSpPr>
          <p:nvPr>
            <p:ph type="body"/>
          </p:nvPr>
        </p:nvSpPr>
        <p:spPr>
          <a:xfrm>
            <a:off x="650160" y="2282040"/>
            <a:ext cx="5711040" cy="5656320"/>
          </a:xfrm>
          <a:prstGeom prst="rect">
            <a:avLst/>
          </a:prstGeom>
        </p:spPr>
        <p:txBody>
          <a:bodyPr lIns="0" rIns="0" tIns="0" bIns="0">
            <a:normAutofit/>
          </a:bodyPr>
          <a:p>
            <a:endParaRPr b="0" lang="de-DE" sz="3200" spc="-1" strike="noStrike">
              <a:latin typeface="Arial"/>
            </a:endParaRPr>
          </a:p>
        </p:txBody>
      </p:sp>
      <p:sp>
        <p:nvSpPr>
          <p:cNvPr id="10" name="PlaceHolder 3"/>
          <p:cNvSpPr>
            <a:spLocks noGrp="1"/>
          </p:cNvSpPr>
          <p:nvPr>
            <p:ph type="body"/>
          </p:nvPr>
        </p:nvSpPr>
        <p:spPr>
          <a:xfrm>
            <a:off x="6647040" y="2282040"/>
            <a:ext cx="5711040" cy="5656320"/>
          </a:xfrm>
          <a:prstGeom prst="rect">
            <a:avLst/>
          </a:prstGeom>
        </p:spPr>
        <p:txBody>
          <a:bodyPr lIns="0" rIns="0" tIns="0" bIns="0">
            <a:normAutofit/>
          </a:bodyPr>
          <a:p>
            <a:endParaRPr b="0" lang="de-DE"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50160" y="389160"/>
            <a:ext cx="11703600" cy="754920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14" name="PlaceHolder 2"/>
          <p:cNvSpPr>
            <a:spLocks noGrp="1"/>
          </p:cNvSpPr>
          <p:nvPr>
            <p:ph type="body"/>
          </p:nvPr>
        </p:nvSpPr>
        <p:spPr>
          <a:xfrm>
            <a:off x="650160" y="2282040"/>
            <a:ext cx="5711040" cy="2697840"/>
          </a:xfrm>
          <a:prstGeom prst="rect">
            <a:avLst/>
          </a:prstGeom>
        </p:spPr>
        <p:txBody>
          <a:bodyPr lIns="0" rIns="0" tIns="0" bIns="0">
            <a:normAutofit/>
          </a:bodyPr>
          <a:p>
            <a:endParaRPr b="0" lang="de-DE" sz="3200" spc="-1" strike="noStrike">
              <a:latin typeface="Arial"/>
            </a:endParaRPr>
          </a:p>
        </p:txBody>
      </p:sp>
      <p:sp>
        <p:nvSpPr>
          <p:cNvPr id="15" name="PlaceHolder 3"/>
          <p:cNvSpPr>
            <a:spLocks noGrp="1"/>
          </p:cNvSpPr>
          <p:nvPr>
            <p:ph type="body"/>
          </p:nvPr>
        </p:nvSpPr>
        <p:spPr>
          <a:xfrm>
            <a:off x="6647040" y="2282040"/>
            <a:ext cx="5711040" cy="5656320"/>
          </a:xfrm>
          <a:prstGeom prst="rect">
            <a:avLst/>
          </a:prstGeom>
        </p:spPr>
        <p:txBody>
          <a:bodyPr lIns="0" rIns="0" tIns="0" bIns="0">
            <a:normAutofit/>
          </a:bodyPr>
          <a:p>
            <a:endParaRPr b="0" lang="de-DE" sz="3200" spc="-1" strike="noStrike">
              <a:latin typeface="Arial"/>
            </a:endParaRPr>
          </a:p>
        </p:txBody>
      </p:sp>
      <p:sp>
        <p:nvSpPr>
          <p:cNvPr id="16" name="PlaceHolder 4"/>
          <p:cNvSpPr>
            <a:spLocks noGrp="1"/>
          </p:cNvSpPr>
          <p:nvPr>
            <p:ph type="body"/>
          </p:nvPr>
        </p:nvSpPr>
        <p:spPr>
          <a:xfrm>
            <a:off x="650160" y="5236560"/>
            <a:ext cx="5711040" cy="2697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18" name="PlaceHolder 2"/>
          <p:cNvSpPr>
            <a:spLocks noGrp="1"/>
          </p:cNvSpPr>
          <p:nvPr>
            <p:ph type="body"/>
          </p:nvPr>
        </p:nvSpPr>
        <p:spPr>
          <a:xfrm>
            <a:off x="650160" y="2282040"/>
            <a:ext cx="5711040" cy="5656320"/>
          </a:xfrm>
          <a:prstGeom prst="rect">
            <a:avLst/>
          </a:prstGeom>
        </p:spPr>
        <p:txBody>
          <a:bodyPr lIns="0" rIns="0" tIns="0" bIns="0">
            <a:normAutofit/>
          </a:bodyPr>
          <a:p>
            <a:endParaRPr b="0" lang="de-DE" sz="3200" spc="-1" strike="noStrike">
              <a:latin typeface="Arial"/>
            </a:endParaRPr>
          </a:p>
        </p:txBody>
      </p:sp>
      <p:sp>
        <p:nvSpPr>
          <p:cNvPr id="19" name="PlaceHolder 3"/>
          <p:cNvSpPr>
            <a:spLocks noGrp="1"/>
          </p:cNvSpPr>
          <p:nvPr>
            <p:ph type="body"/>
          </p:nvPr>
        </p:nvSpPr>
        <p:spPr>
          <a:xfrm>
            <a:off x="6647040" y="2282040"/>
            <a:ext cx="5711040" cy="2697840"/>
          </a:xfrm>
          <a:prstGeom prst="rect">
            <a:avLst/>
          </a:prstGeom>
        </p:spPr>
        <p:txBody>
          <a:bodyPr lIns="0" rIns="0" tIns="0" bIns="0">
            <a:normAutofit/>
          </a:bodyPr>
          <a:p>
            <a:endParaRPr b="0" lang="de-DE" sz="3200" spc="-1" strike="noStrike">
              <a:latin typeface="Arial"/>
            </a:endParaRPr>
          </a:p>
        </p:txBody>
      </p:sp>
      <p:sp>
        <p:nvSpPr>
          <p:cNvPr id="20" name="PlaceHolder 4"/>
          <p:cNvSpPr>
            <a:spLocks noGrp="1"/>
          </p:cNvSpPr>
          <p:nvPr>
            <p:ph type="body"/>
          </p:nvPr>
        </p:nvSpPr>
        <p:spPr>
          <a:xfrm>
            <a:off x="6647040" y="5236560"/>
            <a:ext cx="5711040" cy="2697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endParaRPr b="0" lang="de-DE" sz="4400" spc="-1" strike="noStrike">
              <a:latin typeface="Arial"/>
            </a:endParaRPr>
          </a:p>
        </p:txBody>
      </p:sp>
      <p:sp>
        <p:nvSpPr>
          <p:cNvPr id="22" name="PlaceHolder 2"/>
          <p:cNvSpPr>
            <a:spLocks noGrp="1"/>
          </p:cNvSpPr>
          <p:nvPr>
            <p:ph type="body"/>
          </p:nvPr>
        </p:nvSpPr>
        <p:spPr>
          <a:xfrm>
            <a:off x="650160" y="2282040"/>
            <a:ext cx="5711040" cy="2697840"/>
          </a:xfrm>
          <a:prstGeom prst="rect">
            <a:avLst/>
          </a:prstGeom>
        </p:spPr>
        <p:txBody>
          <a:bodyPr lIns="0" rIns="0" tIns="0" bIns="0">
            <a:normAutofit/>
          </a:bodyPr>
          <a:p>
            <a:endParaRPr b="0" lang="de-DE" sz="3200" spc="-1" strike="noStrike">
              <a:latin typeface="Arial"/>
            </a:endParaRPr>
          </a:p>
        </p:txBody>
      </p:sp>
      <p:sp>
        <p:nvSpPr>
          <p:cNvPr id="23" name="PlaceHolder 3"/>
          <p:cNvSpPr>
            <a:spLocks noGrp="1"/>
          </p:cNvSpPr>
          <p:nvPr>
            <p:ph type="body"/>
          </p:nvPr>
        </p:nvSpPr>
        <p:spPr>
          <a:xfrm>
            <a:off x="6647040" y="2282040"/>
            <a:ext cx="5711040" cy="2697840"/>
          </a:xfrm>
          <a:prstGeom prst="rect">
            <a:avLst/>
          </a:prstGeom>
        </p:spPr>
        <p:txBody>
          <a:bodyPr lIns="0" rIns="0" tIns="0" bIns="0">
            <a:normAutofit/>
          </a:bodyPr>
          <a:p>
            <a:endParaRPr b="0" lang="de-DE" sz="3200" spc="-1" strike="noStrike">
              <a:latin typeface="Arial"/>
            </a:endParaRPr>
          </a:p>
        </p:txBody>
      </p:sp>
      <p:sp>
        <p:nvSpPr>
          <p:cNvPr id="24" name="PlaceHolder 4"/>
          <p:cNvSpPr>
            <a:spLocks noGrp="1"/>
          </p:cNvSpPr>
          <p:nvPr>
            <p:ph type="body"/>
          </p:nvPr>
        </p:nvSpPr>
        <p:spPr>
          <a:xfrm>
            <a:off x="650160" y="5236560"/>
            <a:ext cx="11703600" cy="2697840"/>
          </a:xfrm>
          <a:prstGeom prst="rect">
            <a:avLst/>
          </a:prstGeom>
        </p:spPr>
        <p:txBody>
          <a:bodyPr lIns="0" rIns="0" tIns="0" bIns="0">
            <a:normAutofit/>
          </a:bodyPr>
          <a:p>
            <a:endParaRPr b="0" lang="de-DE"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008cea"/>
            </a:gs>
            <a:gs pos="100000">
              <a:srgbClr val="56c1ff"/>
            </a:gs>
          </a:gsLst>
          <a:lin ang="0"/>
        </a:gradFill>
      </p:bgPr>
    </p:bg>
    <p:spTree>
      <p:nvGrpSpPr>
        <p:cNvPr id="1" name=""/>
        <p:cNvGrpSpPr/>
        <p:nvPr/>
      </p:nvGrpSpPr>
      <p:grpSpPr>
        <a:xfrm>
          <a:off x="0" y="0"/>
          <a:ext cx="0" cy="0"/>
          <a:chOff x="0" y="0"/>
          <a:chExt cx="0" cy="0"/>
        </a:xfrm>
      </p:grpSpPr>
      <p:pic>
        <p:nvPicPr>
          <p:cNvPr id="0" name="Bild" descr="Bild"/>
          <p:cNvPicPr/>
          <p:nvPr/>
        </p:nvPicPr>
        <p:blipFill>
          <a:blip r:embed="rId2"/>
          <a:stretch/>
        </p:blipFill>
        <p:spPr>
          <a:xfrm>
            <a:off x="279360" y="25560"/>
            <a:ext cx="12444840" cy="1408680"/>
          </a:xfrm>
          <a:prstGeom prst="rect">
            <a:avLst/>
          </a:prstGeom>
          <a:ln w="12700">
            <a:noFill/>
          </a:ln>
        </p:spPr>
      </p:pic>
      <p:sp>
        <p:nvSpPr>
          <p:cNvPr id="1" name="Geiersberg, Nov. 2017"/>
          <p:cNvSpPr/>
          <p:nvPr/>
        </p:nvSpPr>
        <p:spPr>
          <a:xfrm>
            <a:off x="11253240" y="9374400"/>
            <a:ext cx="1715760" cy="31392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3200"/>
              </a:spcBef>
              <a:tabLst>
                <a:tab algn="l" pos="0"/>
              </a:tabLst>
            </a:pPr>
            <a:r>
              <a:rPr b="0" lang="de-DE" sz="1400" spc="-1" strike="noStrike">
                <a:solidFill>
                  <a:srgbClr val="ffffff"/>
                </a:solidFill>
                <a:latin typeface="Times New Roman"/>
                <a:ea typeface="Times New Roman"/>
              </a:rPr>
              <a:t>Geiersberg, Nov. 2017</a:t>
            </a:r>
            <a:endParaRPr b="0" lang="de-DE" sz="1400" spc="-1" strike="noStrike">
              <a:latin typeface="Arial"/>
            </a:endParaRPr>
          </a:p>
        </p:txBody>
      </p:sp>
      <p:sp>
        <p:nvSpPr>
          <p:cNvPr id="2"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r>
              <a:rPr b="0" lang="de-DE" sz="4400" spc="-1" strike="noStrike">
                <a:latin typeface="Arial"/>
              </a:rPr>
              <a:t>Format des Titeltextes durch Klicken bearbeiten</a:t>
            </a:r>
            <a:endParaRPr b="0" lang="de-DE" sz="4400" spc="-1" strike="noStrike">
              <a:latin typeface="Arial"/>
            </a:endParaRPr>
          </a:p>
        </p:txBody>
      </p:sp>
      <p:sp>
        <p:nvSpPr>
          <p:cNvPr id="3" name="PlaceHolder 2"/>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8.tif"/><Relationship Id="rId2" Type="http://schemas.openxmlformats.org/officeDocument/2006/relationships/image" Target="../media/image19.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hyperlink" Target="https://regist.dstargateway.org/Dstar.do" TargetMode="External"/><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6.tif"/><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tif"/><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2.tif"/><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BB6486A6-9E41-422B-9737-4AE826CE121F}"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41" name="DStar…"/>
          <p:cNvSpPr/>
          <p:nvPr/>
        </p:nvSpPr>
        <p:spPr>
          <a:xfrm>
            <a:off x="2989800" y="2997000"/>
            <a:ext cx="7024680" cy="375840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DStar</a:t>
            </a:r>
            <a:endParaRPr b="0" lang="de-DE" sz="8000" spc="-1" strike="noStrike">
              <a:latin typeface="Arial"/>
            </a:endParaRPr>
          </a:p>
          <a:p>
            <a:pPr algn="ctr">
              <a:lnSpc>
                <a:spcPct val="100000"/>
              </a:lnSpc>
              <a:tabLst>
                <a:tab algn="l" pos="0"/>
              </a:tabLst>
            </a:pPr>
            <a:r>
              <a:rPr b="0" lang="de-DE" sz="8000" spc="-1" strike="noStrike">
                <a:solidFill>
                  <a:srgbClr val="b51600"/>
                </a:solidFill>
                <a:latin typeface="Times New Roman"/>
                <a:ea typeface="Times New Roman"/>
              </a:rPr>
              <a:t>Geiersberg</a:t>
            </a:r>
            <a:endParaRPr b="0" lang="de-DE" sz="8000" spc="-1" strike="noStrike">
              <a:latin typeface="Arial"/>
            </a:endParaRPr>
          </a:p>
          <a:p>
            <a:pPr algn="ctr">
              <a:lnSpc>
                <a:spcPct val="100000"/>
              </a:lnSpc>
              <a:tabLst>
                <a:tab algn="l" pos="0"/>
              </a:tabLst>
            </a:pPr>
            <a:r>
              <a:rPr b="0" lang="de-DE" sz="8000" spc="-1" strike="noStrike">
                <a:solidFill>
                  <a:srgbClr val="b51600"/>
                </a:solidFill>
                <a:latin typeface="Times New Roman"/>
                <a:ea typeface="Times New Roman"/>
              </a:rPr>
              <a:t>13. Ottobre 2018</a:t>
            </a:r>
            <a:endParaRPr b="0" lang="de-DE" sz="8000" spc="-1" strike="noStrike">
              <a:latin typeface="Arial"/>
            </a:endParaRPr>
          </a:p>
        </p:txBody>
      </p:sp>
      <p:sp>
        <p:nvSpPr>
          <p:cNvPr id="42" name="Inhalt und Präsentation: OE5STM, Timm Schneider…"/>
          <p:cNvSpPr/>
          <p:nvPr/>
        </p:nvSpPr>
        <p:spPr>
          <a:xfrm>
            <a:off x="1375560" y="6931080"/>
            <a:ext cx="10252440" cy="122832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3700" spc="-1" strike="noStrike">
                <a:solidFill>
                  <a:srgbClr val="ffffff"/>
                </a:solidFill>
                <a:latin typeface="Times New Roman"/>
                <a:ea typeface="Times New Roman"/>
              </a:rPr>
              <a:t>Contenuto e presentazione: IU2NIN, Timm Schneider</a:t>
            </a:r>
            <a:endParaRPr b="0" lang="de-DE" sz="3700" spc="-1" strike="noStrike">
              <a:latin typeface="Arial"/>
            </a:endParaRPr>
          </a:p>
          <a:p>
            <a:pPr algn="ctr">
              <a:lnSpc>
                <a:spcPct val="100000"/>
              </a:lnSpc>
              <a:tabLst>
                <a:tab algn="l" pos="0"/>
              </a:tabLst>
            </a:pPr>
            <a:r>
              <a:rPr b="0" lang="de-DE" sz="3700" spc="-1" strike="noStrike">
                <a:solidFill>
                  <a:srgbClr val="ffffff"/>
                </a:solidFill>
                <a:latin typeface="Times New Roman"/>
                <a:ea typeface="Times New Roman"/>
              </a:rPr>
              <a:t>Folie: OE5MCM, Max Mayr </a:t>
            </a:r>
            <a:endParaRPr b="0" lang="de-DE" sz="37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3604F04B-A50B-4873-9991-AD48561D5130}"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13" name="Starnet"/>
          <p:cNvSpPr/>
          <p:nvPr/>
        </p:nvSpPr>
        <p:spPr>
          <a:xfrm>
            <a:off x="5011200" y="1345680"/>
            <a:ext cx="298080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Starnet</a:t>
            </a:r>
            <a:endParaRPr b="0" lang="de-DE" sz="8000" spc="-1" strike="noStrike">
              <a:latin typeface="Arial"/>
            </a:endParaRPr>
          </a:p>
        </p:txBody>
      </p:sp>
      <p:pic>
        <p:nvPicPr>
          <p:cNvPr id="114" name="Bild" descr="Bild"/>
          <p:cNvPicPr/>
          <p:nvPr/>
        </p:nvPicPr>
        <p:blipFill>
          <a:blip r:embed="rId1"/>
          <a:stretch/>
        </p:blipFill>
        <p:spPr>
          <a:xfrm>
            <a:off x="1731600" y="1813680"/>
            <a:ext cx="5195160" cy="7102800"/>
          </a:xfrm>
          <a:prstGeom prst="rect">
            <a:avLst/>
          </a:prstGeom>
          <a:ln w="12700">
            <a:noFill/>
          </a:ln>
        </p:spPr>
      </p:pic>
      <p:sp>
        <p:nvSpPr>
          <p:cNvPr id="115" name="UR: STN232␣A"/>
          <p:cNvSpPr/>
          <p:nvPr/>
        </p:nvSpPr>
        <p:spPr>
          <a:xfrm>
            <a:off x="9142920" y="3021840"/>
            <a:ext cx="296316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STN232␣A</a:t>
            </a:r>
            <a:endParaRPr b="0" lang="de-DE" sz="3200" spc="-1" strike="noStrike">
              <a:latin typeface="Arial"/>
            </a:endParaRPr>
          </a:p>
        </p:txBody>
      </p:sp>
      <p:sp>
        <p:nvSpPr>
          <p:cNvPr id="116" name="Befehl:"/>
          <p:cNvSpPr/>
          <p:nvPr/>
        </p:nvSpPr>
        <p:spPr>
          <a:xfrm>
            <a:off x="7574760" y="3022200"/>
            <a:ext cx="180108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Comando:</a:t>
            </a:r>
            <a:endParaRPr b="0" lang="de-DE" sz="3200" spc="-1" strike="noStrike">
              <a:latin typeface="Arial"/>
            </a:endParaRPr>
          </a:p>
        </p:txBody>
      </p:sp>
      <p:pic>
        <p:nvPicPr>
          <p:cNvPr id="117" name="IMG_0829.jpg" descr="IMG_0829.jpg"/>
          <p:cNvPicPr/>
          <p:nvPr/>
        </p:nvPicPr>
        <p:blipFill>
          <a:blip r:embed="rId2"/>
          <a:stretch/>
        </p:blipFill>
        <p:spPr>
          <a:xfrm>
            <a:off x="8329320" y="4019760"/>
            <a:ext cx="3328200" cy="443808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D34AED42-4C1B-4CF8-AE95-E9B3CAB93045}"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19" name="D-Star Registrierung"/>
          <p:cNvSpPr/>
          <p:nvPr/>
        </p:nvSpPr>
        <p:spPr>
          <a:xfrm>
            <a:off x="2174400" y="1502640"/>
            <a:ext cx="8655480" cy="13197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D-Star Registrazione</a:t>
            </a:r>
            <a:endParaRPr b="0" lang="de-DE" sz="8000" spc="-1" strike="noStrike">
              <a:latin typeface="Arial"/>
            </a:endParaRPr>
          </a:p>
        </p:txBody>
      </p:sp>
      <p:sp>
        <p:nvSpPr>
          <p:cNvPr id="120" name="Ab 1.November 2020 benötigt man zwingend eine D-Star Registrierung um am XLX022 sich anzumelden und übertragen zu werden."/>
          <p:cNvSpPr/>
          <p:nvPr/>
        </p:nvSpPr>
        <p:spPr>
          <a:xfrm>
            <a:off x="807480" y="3098520"/>
            <a:ext cx="11388600" cy="107640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Per usare la Rete DSTAR, é obbligo il tuo nominativo é registrato nella Rete US-Trust.</a:t>
            </a:r>
            <a:endParaRPr b="0" lang="de-DE" sz="3200" spc="-1" strike="noStrike">
              <a:latin typeface="Arial"/>
            </a:endParaRPr>
          </a:p>
        </p:txBody>
      </p:sp>
      <p:sp>
        <p:nvSpPr>
          <p:cNvPr id="121" name="Auch wenn man Repeater außerhalb des deutschen Sprachraums benützen möchte, um eine Verbindung nach OE aufzubauen, kann es vorkommen das diese nur mit einer D-Star Registrierung zu benützen sind. Natürlich betrifft das die Verwendung des REF-Reflektorsys"/>
          <p:cNvSpPr/>
          <p:nvPr/>
        </p:nvSpPr>
        <p:spPr>
          <a:xfrm>
            <a:off x="807480" y="5183640"/>
            <a:ext cx="11388600" cy="107568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Ci sono i Ponti ICOM tramitanno il tuo segnale nella Rete solo se sei registrato. Anche ci sono i Riflettori che fanno un „check-up“. </a:t>
            </a:r>
            <a:endParaRPr b="0" lang="de-DE" sz="3200" spc="-1" strike="noStrike">
              <a:latin typeface="Arial"/>
            </a:endParaRPr>
          </a:p>
        </p:txBody>
      </p:sp>
      <p:sp>
        <p:nvSpPr>
          <p:cNvPr id="122" name="Um sich auf D-Star (US-Trust) nun zu registrieren, oder auch um zu überprüfen ob man vielleicht schon registriert ist, geht man auf"/>
          <p:cNvSpPr/>
          <p:nvPr/>
        </p:nvSpPr>
        <p:spPr>
          <a:xfrm>
            <a:off x="668160" y="7447320"/>
            <a:ext cx="12027960" cy="5889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Se voi fare un check-up che sei registrato o ti vuoi registrare, vai sul sito:</a:t>
            </a:r>
            <a:endParaRPr b="0" lang="de-DE" sz="3200" spc="-1" strike="noStrike">
              <a:latin typeface="Arial"/>
            </a:endParaRPr>
          </a:p>
        </p:txBody>
      </p:sp>
      <p:sp>
        <p:nvSpPr>
          <p:cNvPr id="123" name="https://regist.dstargateway.org/Dstar.do"/>
          <p:cNvSpPr/>
          <p:nvPr/>
        </p:nvSpPr>
        <p:spPr>
          <a:xfrm>
            <a:off x="3260160" y="8465400"/>
            <a:ext cx="6477480" cy="58824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https://regist.dstargateway.org/Dstar.do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AF0B7493-8D0C-4984-81BD-3C81D71D3A31}"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125" name="Bild" descr="Bild"/>
          <p:cNvPicPr/>
          <p:nvPr/>
        </p:nvPicPr>
        <p:blipFill>
          <a:blip r:embed="rId1"/>
          <a:stretch/>
        </p:blipFill>
        <p:spPr>
          <a:xfrm>
            <a:off x="506160" y="1819440"/>
            <a:ext cx="7378920" cy="7091640"/>
          </a:xfrm>
          <a:prstGeom prst="rect">
            <a:avLst/>
          </a:prstGeom>
          <a:ln w="12700">
            <a:noFill/>
          </a:ln>
        </p:spPr>
      </p:pic>
      <p:sp>
        <p:nvSpPr>
          <p:cNvPr id="126" name="Auf dieser Seite befinden sich mehrere Funktionen."/>
          <p:cNvSpPr/>
          <p:nvPr/>
        </p:nvSpPr>
        <p:spPr>
          <a:xfrm>
            <a:off x="8169120" y="1793520"/>
            <a:ext cx="4340160" cy="107568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Qui lo trovi funzionamenti diversi. </a:t>
            </a:r>
            <a:endParaRPr b="0" lang="de-DE" sz="3200" spc="-1" strike="noStrike">
              <a:latin typeface="Arial"/>
            </a:endParaRPr>
          </a:p>
        </p:txBody>
      </p:sp>
      <p:sp>
        <p:nvSpPr>
          <p:cNvPr id="127" name="Das Rufzeichen registrieren"/>
          <p:cNvSpPr/>
          <p:nvPr/>
        </p:nvSpPr>
        <p:spPr>
          <a:xfrm>
            <a:off x="8337960" y="5491080"/>
            <a:ext cx="4340160" cy="58896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Se non sei registrato.</a:t>
            </a:r>
            <a:endParaRPr b="0" lang="de-DE" sz="3200" spc="-1" strike="noStrike">
              <a:latin typeface="Arial"/>
            </a:endParaRPr>
          </a:p>
        </p:txBody>
      </p:sp>
      <p:sp>
        <p:nvSpPr>
          <p:cNvPr id="128" name="Notwendige Terminals anlegen"/>
          <p:cNvSpPr/>
          <p:nvPr/>
        </p:nvSpPr>
        <p:spPr>
          <a:xfrm>
            <a:off x="8337960" y="3442680"/>
            <a:ext cx="4171320" cy="156312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Dopo la registrazione é valido, entra qui e metti i Terminals.</a:t>
            </a:r>
            <a:endParaRPr b="0" lang="de-DE" sz="3200" spc="-1" strike="noStrike">
              <a:latin typeface="Arial"/>
            </a:endParaRPr>
          </a:p>
        </p:txBody>
      </p:sp>
      <p:sp>
        <p:nvSpPr>
          <p:cNvPr id="129" name="Pfeil"/>
          <p:cNvSpPr/>
          <p:nvPr/>
        </p:nvSpPr>
        <p:spPr>
          <a:xfrm>
            <a:off x="4833720" y="6421320"/>
            <a:ext cx="2989440" cy="1023120"/>
          </a:xfrm>
          <a:custGeom>
            <a:avLst/>
            <a:gdLst/>
            <a:ahLst/>
            <a:rect l="l" t="t" r="r" b="b"/>
            <a:pathLst>
              <a:path w="21600" h="21600">
                <a:moveTo>
                  <a:pt x="5260" y="14256"/>
                </a:moveTo>
                <a:lnTo>
                  <a:pt x="5260" y="21600"/>
                </a:lnTo>
                <a:lnTo>
                  <a:pt x="0" y="10800"/>
                </a:lnTo>
                <a:lnTo>
                  <a:pt x="5260" y="0"/>
                </a:lnTo>
                <a:lnTo>
                  <a:pt x="5260" y="7344"/>
                </a:lnTo>
                <a:lnTo>
                  <a:pt x="21600" y="7344"/>
                </a:lnTo>
                <a:lnTo>
                  <a:pt x="21600" y="14256"/>
                </a:lnTo>
                <a:close/>
              </a:path>
            </a:pathLst>
          </a:custGeom>
          <a:solidFill>
            <a:schemeClr val="accent3"/>
          </a:solidFill>
          <a:ln w="12700">
            <a:noFill/>
          </a:ln>
        </p:spPr>
        <p:style>
          <a:lnRef idx="0"/>
          <a:fillRef idx="0"/>
          <a:effectRef idx="0"/>
          <a:fontRef idx="minor"/>
        </p:style>
      </p:sp>
      <p:sp>
        <p:nvSpPr>
          <p:cNvPr id="130" name="1."/>
          <p:cNvSpPr/>
          <p:nvPr/>
        </p:nvSpPr>
        <p:spPr>
          <a:xfrm>
            <a:off x="4833720" y="5274000"/>
            <a:ext cx="2989440" cy="1023120"/>
          </a:xfrm>
          <a:custGeom>
            <a:avLst/>
            <a:gdLst/>
            <a:ahLst/>
            <a:rect l="l" t="t" r="r" b="b"/>
            <a:pathLst>
              <a:path w="21600" h="21600">
                <a:moveTo>
                  <a:pt x="5260" y="14256"/>
                </a:moveTo>
                <a:lnTo>
                  <a:pt x="5260" y="21600"/>
                </a:lnTo>
                <a:lnTo>
                  <a:pt x="0" y="10800"/>
                </a:lnTo>
                <a:lnTo>
                  <a:pt x="5260" y="0"/>
                </a:lnTo>
                <a:lnTo>
                  <a:pt x="5260" y="7344"/>
                </a:lnTo>
                <a:lnTo>
                  <a:pt x="21600" y="7344"/>
                </a:lnTo>
                <a:lnTo>
                  <a:pt x="21600" y="14256"/>
                </a:lnTo>
                <a:close/>
              </a:path>
            </a:pathLst>
          </a:custGeom>
          <a:solidFill>
            <a:schemeClr val="accent3"/>
          </a:solidFill>
          <a:ln w="12700">
            <a:noFill/>
          </a:ln>
        </p:spPr>
        <p:style>
          <a:lnRef idx="0"/>
          <a:fillRef idx="0"/>
          <a:effectRef idx="0"/>
          <a:fontRef idx="minor"/>
        </p:style>
        <p:txBody>
          <a:bodyPr lIns="50760" rIns="50760" tIns="50760" bIns="50760" anchor="ctr">
            <a:noAutofit/>
          </a:bodyPr>
          <a:p>
            <a:pPr algn="ctr">
              <a:lnSpc>
                <a:spcPct val="100000"/>
              </a:lnSpc>
              <a:tabLst>
                <a:tab algn="l" pos="0"/>
              </a:tabLst>
            </a:pPr>
            <a:r>
              <a:rPr b="0" lang="de-DE" sz="2200" spc="-1" strike="noStrike">
                <a:solidFill>
                  <a:srgbClr val="ffffff"/>
                </a:solidFill>
                <a:latin typeface="Helvetica Neue Medium"/>
                <a:ea typeface="Helvetica Neue Medium"/>
              </a:rPr>
              <a:t>1.</a:t>
            </a:r>
            <a:endParaRPr b="0" lang="de-DE" sz="2200" spc="-1" strike="noStrike">
              <a:latin typeface="Arial"/>
            </a:endParaRPr>
          </a:p>
        </p:txBody>
      </p:sp>
      <p:sp>
        <p:nvSpPr>
          <p:cNvPr id="131" name="2."/>
          <p:cNvSpPr/>
          <p:nvPr/>
        </p:nvSpPr>
        <p:spPr>
          <a:xfrm>
            <a:off x="4833720" y="3712320"/>
            <a:ext cx="2989440" cy="1023120"/>
          </a:xfrm>
          <a:custGeom>
            <a:avLst/>
            <a:gdLst/>
            <a:ahLst/>
            <a:rect l="l" t="t" r="r" b="b"/>
            <a:pathLst>
              <a:path w="21600" h="21600">
                <a:moveTo>
                  <a:pt x="5260" y="14256"/>
                </a:moveTo>
                <a:lnTo>
                  <a:pt x="5260" y="21600"/>
                </a:lnTo>
                <a:lnTo>
                  <a:pt x="0" y="10800"/>
                </a:lnTo>
                <a:lnTo>
                  <a:pt x="5260" y="0"/>
                </a:lnTo>
                <a:lnTo>
                  <a:pt x="5260" y="7344"/>
                </a:lnTo>
                <a:lnTo>
                  <a:pt x="21600" y="7344"/>
                </a:lnTo>
                <a:lnTo>
                  <a:pt x="21600" y="14256"/>
                </a:lnTo>
                <a:close/>
              </a:path>
            </a:pathLst>
          </a:custGeom>
          <a:solidFill>
            <a:schemeClr val="accent3"/>
          </a:solidFill>
          <a:ln w="12700">
            <a:noFill/>
          </a:ln>
        </p:spPr>
        <p:style>
          <a:lnRef idx="0"/>
          <a:fillRef idx="0"/>
          <a:effectRef idx="0"/>
          <a:fontRef idx="minor"/>
        </p:style>
        <p:txBody>
          <a:bodyPr lIns="50760" rIns="50760" tIns="50760" bIns="50760" anchor="ctr">
            <a:noAutofit/>
          </a:bodyPr>
          <a:p>
            <a:pPr algn="ctr">
              <a:lnSpc>
                <a:spcPct val="100000"/>
              </a:lnSpc>
              <a:tabLst>
                <a:tab algn="l" pos="0"/>
              </a:tabLst>
            </a:pPr>
            <a:r>
              <a:rPr b="0" lang="de-DE" sz="2200" spc="-1" strike="noStrike">
                <a:solidFill>
                  <a:srgbClr val="ffffff"/>
                </a:solidFill>
                <a:latin typeface="Helvetica Neue Medium"/>
                <a:ea typeface="Helvetica Neue Medium"/>
              </a:rPr>
              <a:t>2.</a:t>
            </a:r>
            <a:endParaRPr b="0" lang="de-DE" sz="2200" spc="-1" strike="noStrike">
              <a:latin typeface="Arial"/>
            </a:endParaRPr>
          </a:p>
        </p:txBody>
      </p:sp>
      <p:sp>
        <p:nvSpPr>
          <p:cNvPr id="132" name="Passwort vergessen"/>
          <p:cNvSpPr/>
          <p:nvPr/>
        </p:nvSpPr>
        <p:spPr>
          <a:xfrm>
            <a:off x="8337960" y="6395400"/>
            <a:ext cx="4171320" cy="107568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Se hai dimenticato il password</a:t>
            </a:r>
            <a:endParaRPr b="0" lang="de-DE" sz="3200" spc="-1" strike="noStrike">
              <a:latin typeface="Arial"/>
            </a:endParaRPr>
          </a:p>
        </p:txBody>
      </p:sp>
      <p:sp>
        <p:nvSpPr>
          <p:cNvPr id="133" name="Pfeil"/>
          <p:cNvSpPr/>
          <p:nvPr/>
        </p:nvSpPr>
        <p:spPr>
          <a:xfrm>
            <a:off x="4833720" y="7512480"/>
            <a:ext cx="2989440" cy="1023120"/>
          </a:xfrm>
          <a:custGeom>
            <a:avLst/>
            <a:gdLst/>
            <a:ahLst/>
            <a:rect l="l" t="t" r="r" b="b"/>
            <a:pathLst>
              <a:path w="21600" h="21600">
                <a:moveTo>
                  <a:pt x="5260" y="14256"/>
                </a:moveTo>
                <a:lnTo>
                  <a:pt x="5260" y="21600"/>
                </a:lnTo>
                <a:lnTo>
                  <a:pt x="0" y="10800"/>
                </a:lnTo>
                <a:lnTo>
                  <a:pt x="5260" y="0"/>
                </a:lnTo>
                <a:lnTo>
                  <a:pt x="5260" y="7344"/>
                </a:lnTo>
                <a:lnTo>
                  <a:pt x="21600" y="7344"/>
                </a:lnTo>
                <a:lnTo>
                  <a:pt x="21600" y="14256"/>
                </a:lnTo>
                <a:close/>
              </a:path>
            </a:pathLst>
          </a:custGeom>
          <a:solidFill>
            <a:schemeClr val="accent3"/>
          </a:solidFill>
          <a:ln w="12700">
            <a:noFill/>
          </a:ln>
        </p:spPr>
        <p:style>
          <a:lnRef idx="0"/>
          <a:fillRef idx="0"/>
          <a:effectRef idx="0"/>
          <a:fontRef idx="minor"/>
        </p:style>
      </p:sp>
      <p:sp>
        <p:nvSpPr>
          <p:cNvPr id="134" name="Überprüfen, ob man registriert ist"/>
          <p:cNvSpPr/>
          <p:nvPr/>
        </p:nvSpPr>
        <p:spPr>
          <a:xfrm>
            <a:off x="8337960" y="7486560"/>
            <a:ext cx="4171320" cy="107568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Fai un controlle che ci sei registrato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97A8EE93-E190-4F5F-8623-B412AFCC8174}"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136" name="Bild" descr="Bild"/>
          <p:cNvPicPr/>
          <p:nvPr/>
        </p:nvPicPr>
        <p:blipFill>
          <a:blip r:embed="rId1"/>
          <a:stretch/>
        </p:blipFill>
        <p:spPr>
          <a:xfrm>
            <a:off x="419400" y="3370680"/>
            <a:ext cx="6744960" cy="4622400"/>
          </a:xfrm>
          <a:prstGeom prst="rect">
            <a:avLst/>
          </a:prstGeom>
          <a:ln w="12700">
            <a:noFill/>
          </a:ln>
        </p:spPr>
      </p:pic>
      <p:sp>
        <p:nvSpPr>
          <p:cNvPr id="137" name="1. Registrierung"/>
          <p:cNvSpPr/>
          <p:nvPr/>
        </p:nvSpPr>
        <p:spPr>
          <a:xfrm>
            <a:off x="3314160" y="1382040"/>
            <a:ext cx="6709320" cy="13197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1. Registrazione</a:t>
            </a:r>
            <a:endParaRPr b="0" lang="de-DE" sz="8000" spc="-1" strike="noStrike">
              <a:latin typeface="Arial"/>
            </a:endParaRPr>
          </a:p>
        </p:txBody>
      </p:sp>
      <p:sp>
        <p:nvSpPr>
          <p:cNvPr id="138" name="Hier bestätigt man die Informationen gelesen zu haben, mit YES, anschließend gibt man in die unteren Felder sein Call in Großbuchstaben ein, seinen Vornamen, eine E-Mail-Adresse und ein selbstgewähltes Passwort, welches man sich bitte notiert, denn damit"/>
          <p:cNvSpPr/>
          <p:nvPr/>
        </p:nvSpPr>
        <p:spPr>
          <a:xfrm>
            <a:off x="7346160" y="3120120"/>
            <a:ext cx="5469120" cy="512604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000" spc="-1" strike="noStrike">
                <a:solidFill>
                  <a:srgbClr val="ffffff"/>
                </a:solidFill>
                <a:latin typeface="Times New Roman"/>
                <a:ea typeface="Times New Roman"/>
              </a:rPr>
              <a:t>Qui si fai la Richiesta della Registrazione,  lo metti nel Campo „Callsign“ il tuo nominativo, poi il tuo nome, il tuo indirizzo posta elettronica, scegli una passwort, ma stai attento, lo password ti devi ricordare, allora scriviti su un foglio, perche dopo hai avuto la Mail che sei „approved“, lo devi mettere i terminals per il tuo nominativo con un Login.</a:t>
            </a:r>
            <a:endParaRPr b="0" lang="de-DE" sz="3000" spc="-1" strike="noStrike">
              <a:latin typeface="Arial"/>
            </a:endParaRPr>
          </a:p>
        </p:txBody>
      </p:sp>
      <p:sp>
        <p:nvSpPr>
          <p:cNvPr id="139" name="Kreis"/>
          <p:cNvSpPr/>
          <p:nvPr/>
        </p:nvSpPr>
        <p:spPr>
          <a:xfrm>
            <a:off x="707400" y="5874480"/>
            <a:ext cx="377640" cy="377640"/>
          </a:xfrm>
          <a:prstGeom prst="ellipse">
            <a:avLst/>
          </a:prstGeom>
          <a:noFill/>
          <a:ln w="25400">
            <a:solidFill>
              <a:srgbClr val="ee230c"/>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928153B8-090E-4CD0-9DF3-C9AEF8B87976}"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141" name="Bild" descr="Bild"/>
          <p:cNvPicPr/>
          <p:nvPr/>
        </p:nvPicPr>
        <p:blipFill>
          <a:blip r:embed="rId1"/>
          <a:stretch/>
        </p:blipFill>
        <p:spPr>
          <a:xfrm>
            <a:off x="1620000" y="4269240"/>
            <a:ext cx="9854280" cy="4190040"/>
          </a:xfrm>
          <a:prstGeom prst="rect">
            <a:avLst/>
          </a:prstGeom>
          <a:ln w="12700">
            <a:noFill/>
          </a:ln>
        </p:spPr>
      </p:pic>
      <p:sp>
        <p:nvSpPr>
          <p:cNvPr id="142" name="2. Terminal einrichten"/>
          <p:cNvSpPr/>
          <p:nvPr/>
        </p:nvSpPr>
        <p:spPr>
          <a:xfrm>
            <a:off x="87840" y="1382040"/>
            <a:ext cx="12830400" cy="13197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2. Installazione delle Terminals</a:t>
            </a:r>
            <a:endParaRPr b="0" lang="de-DE" sz="8000" spc="-1" strike="noStrike">
              <a:latin typeface="Arial"/>
            </a:endParaRPr>
          </a:p>
        </p:txBody>
      </p:sp>
      <p:sp>
        <p:nvSpPr>
          <p:cNvPr id="143" name="Sind wir nun approved, gehen wir wieder auf  https://regist.dstargateway.org/Dstar.do  und loggen uns unter Punkt 2 ein, nun bekommen wir dieses Fenster:"/>
          <p:cNvSpPr/>
          <p:nvPr/>
        </p:nvSpPr>
        <p:spPr>
          <a:xfrm>
            <a:off x="416520" y="2838240"/>
            <a:ext cx="12170880" cy="156384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Dopo che hai avuto la Mail „Approved“ fai sul sito di nuovo </a:t>
            </a:r>
            <a:br/>
            <a:r>
              <a:rPr b="0" lang="de-DE" sz="3200" spc="-1" strike="noStrike" u="sng">
                <a:solidFill>
                  <a:srgbClr val="0000ff"/>
                </a:solidFill>
                <a:uFillTx/>
                <a:latin typeface="Times New Roman"/>
                <a:ea typeface="Times New Roman"/>
                <a:hlinkClick r:id="rId2"/>
              </a:rPr>
              <a:t>https://regist.dstargateway.org/Dstar.do</a:t>
            </a:r>
            <a:br/>
            <a:r>
              <a:rPr b="0" lang="de-DE" sz="3200" spc="-1" strike="noStrike">
                <a:solidFill>
                  <a:srgbClr val="ffffff"/>
                </a:solidFill>
                <a:latin typeface="Times New Roman"/>
                <a:ea typeface="Times New Roman"/>
              </a:rPr>
              <a:t> Fai il Login, come vedi sul numero 2, dopo lo vedi qeusto: </a:t>
            </a:r>
            <a:endParaRPr b="0" lang="de-DE" sz="3200" spc="-1" strike="noStrike">
              <a:latin typeface="Arial"/>
            </a:endParaRPr>
          </a:p>
        </p:txBody>
      </p:sp>
      <p:sp>
        <p:nvSpPr>
          <p:cNvPr id="144" name="Hier wählen wir Personal Information aus."/>
          <p:cNvSpPr/>
          <p:nvPr/>
        </p:nvSpPr>
        <p:spPr>
          <a:xfrm>
            <a:off x="3440880" y="8740080"/>
            <a:ext cx="6121800" cy="5889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spcBef>
                <a:spcPts val="4201"/>
              </a:spcBef>
              <a:tabLst>
                <a:tab algn="l" pos="0"/>
              </a:tabLst>
            </a:pPr>
            <a:r>
              <a:rPr b="1" lang="de-DE" sz="3200" spc="-1" strike="noStrike">
                <a:solidFill>
                  <a:srgbClr val="ffffff"/>
                </a:solidFill>
                <a:latin typeface="Times New Roman"/>
                <a:ea typeface="Times New Roman"/>
              </a:rPr>
              <a:t>Qui scegli „Personal information“.</a:t>
            </a:r>
            <a:endParaRPr b="0" lang="de-DE" sz="3200" spc="-1" strike="noStrike">
              <a:latin typeface="Arial"/>
            </a:endParaRPr>
          </a:p>
        </p:txBody>
      </p:sp>
      <p:sp>
        <p:nvSpPr>
          <p:cNvPr id="145" name="Oval"/>
          <p:cNvSpPr/>
          <p:nvPr/>
        </p:nvSpPr>
        <p:spPr>
          <a:xfrm>
            <a:off x="8550720" y="4748040"/>
            <a:ext cx="2865600" cy="621360"/>
          </a:xfrm>
          <a:prstGeom prst="ellipse">
            <a:avLst/>
          </a:prstGeom>
          <a:noFill/>
          <a:ln w="25400">
            <a:solidFill>
              <a:srgbClr val="ee230c"/>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9E1651A9-3D6C-45AE-BA44-8508A0561A2E}"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47" name="nun bekommen wir diese Ansicht. Allerdings ohne die gesetzten Terminals, somit ist die Ansicht ein wenig anders."/>
          <p:cNvSpPr/>
          <p:nvPr/>
        </p:nvSpPr>
        <p:spPr>
          <a:xfrm>
            <a:off x="518040" y="1629360"/>
            <a:ext cx="11967480" cy="107568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200" spc="-1" strike="noStrike">
                <a:solidFill>
                  <a:srgbClr val="ffffff"/>
                </a:solidFill>
                <a:latin typeface="Times New Roman"/>
                <a:ea typeface="Times New Roman"/>
              </a:rPr>
              <a:t>Allora, adesso lo vedi questo schermo, ma un po’ diverso, peche al inizio no Terminals ci sono inseriti. </a:t>
            </a:r>
            <a:endParaRPr b="0" lang="de-DE" sz="3200" spc="-1" strike="noStrike">
              <a:latin typeface="Arial"/>
            </a:endParaRPr>
          </a:p>
        </p:txBody>
      </p:sp>
      <p:pic>
        <p:nvPicPr>
          <p:cNvPr id="148" name="Bild" descr="Bild"/>
          <p:cNvPicPr/>
          <p:nvPr/>
        </p:nvPicPr>
        <p:blipFill>
          <a:blip r:embed="rId1"/>
          <a:stretch/>
        </p:blipFill>
        <p:spPr>
          <a:xfrm>
            <a:off x="1758960" y="2899800"/>
            <a:ext cx="9612720" cy="3110400"/>
          </a:xfrm>
          <a:prstGeom prst="rect">
            <a:avLst/>
          </a:prstGeom>
          <a:ln w="12700">
            <a:noFill/>
          </a:ln>
        </p:spPr>
      </p:pic>
      <p:sp>
        <p:nvSpPr>
          <p:cNvPr id="149" name="Nummer 1 bis 6 aktivieren wir, indem wir die Kästchen neben den Calls anklicken, reine DMR-User brauchen hier nur Nummer 1 auswählen. Es ist aber nicht notwendig alle 6 zu aktivieren."/>
          <p:cNvSpPr/>
          <p:nvPr/>
        </p:nvSpPr>
        <p:spPr>
          <a:xfrm>
            <a:off x="518040" y="6196320"/>
            <a:ext cx="11967480" cy="156384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Nummeo 1 a 6 si puo attivare, al campo „Initial“ lo metti i Terminals quelli che usano solo il sistema DMR basta solo Nummer 1. Non é obbligo metti tutti i 6, basta anche 3, almeno il primo(Con un spazio).</a:t>
            </a:r>
            <a:endParaRPr b="0" lang="de-DE" sz="3200" spc="-1" strike="noStrike">
              <a:latin typeface="Arial"/>
            </a:endParaRPr>
          </a:p>
        </p:txBody>
      </p:sp>
      <p:sp>
        <p:nvSpPr>
          <p:cNvPr id="150" name="Initial: A… 23cm, B… 70cm, C… 2m, D… Dongle (z.B. USB-Stick), E… 10m Repeater benötigen hier also nur die Terminals A-C, in selten Fällen E"/>
          <p:cNvSpPr/>
          <p:nvPr/>
        </p:nvSpPr>
        <p:spPr>
          <a:xfrm>
            <a:off x="518040" y="7485840"/>
            <a:ext cx="11967480" cy="205056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Initial: A… 23cm, B… 70cm, C… 2m, D… Dongle (z.B. USB-Stick), E… 10m</a:t>
            </a:r>
            <a:br/>
            <a:r>
              <a:rPr b="0" lang="de-DE" sz="3200" spc="-1" strike="noStrike">
                <a:solidFill>
                  <a:srgbClr val="ffffff"/>
                </a:solidFill>
                <a:latin typeface="Times New Roman"/>
                <a:ea typeface="Times New Roman"/>
              </a:rPr>
              <a:t>Ripetitori(Ponti) hanno bisogno solo Terminals A-C, solo i Ponti da 10M lo metti E.</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C2F67D80-45E2-4762-ABC0-9D1BB905D69C}"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52" name="Im Quadrat „Initial“ werden die Terminals eingetragen, Nummer 1 bekommt ein Leerterminal, d.h. hier mit dem Cursor in das Quadrat klicken und ein Leerfeld (Space) eingeben, das ist für sich selbst, das ist Pflicht. Nummer 2 bis 5 sind die Terminals die w"/>
          <p:cNvSpPr/>
          <p:nvPr/>
        </p:nvSpPr>
        <p:spPr>
          <a:xfrm>
            <a:off x="1414440" y="2202840"/>
            <a:ext cx="16180920" cy="20966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Nel Quadro „Initial“ inserisci i tuoi terminals, al primo numero inserisci un </a:t>
            </a:r>
            <a:endParaRPr b="0" lang="de-DE" sz="3200" spc="-1" strike="noStrike">
              <a:latin typeface="Arial"/>
            </a:endParaRPr>
          </a:p>
          <a:p>
            <a:pPr>
              <a:lnSpc>
                <a:spcPct val="100000"/>
              </a:lnSpc>
              <a:spcBef>
                <a:spcPts val="4201"/>
              </a:spcBef>
              <a:tabLst>
                <a:tab algn="l" pos="0"/>
              </a:tabLst>
            </a:pPr>
            <a:r>
              <a:rPr b="0" lang="de-DE" sz="3200" spc="-1" strike="noStrike">
                <a:solidFill>
                  <a:srgbClr val="ffffff"/>
                </a:solidFill>
                <a:latin typeface="Times New Roman"/>
                <a:ea typeface="Times New Roman"/>
              </a:rPr>
              <a:t>spazio, cioè con un clicc al Quadro mettiti un campo vuoto(Space), </a:t>
            </a:r>
            <a:br/>
            <a:r>
              <a:rPr b="0" lang="de-DE" sz="3200" spc="-1" strike="noStrike">
                <a:solidFill>
                  <a:srgbClr val="ee230c"/>
                </a:solidFill>
                <a:latin typeface="Times New Roman"/>
                <a:ea typeface="Times New Roman"/>
              </a:rPr>
              <a:t>questo é obbligo.</a:t>
            </a:r>
            <a:r>
              <a:rPr b="0" lang="de-DE" sz="1800" spc="-1" strike="noStrike">
                <a:solidFill>
                  <a:srgbClr val="000000"/>
                </a:solidFill>
                <a:latin typeface="Arial"/>
                <a:ea typeface="DejaVu Sans"/>
              </a:rPr>
              <a:t> </a:t>
            </a:r>
            <a:r>
              <a:rPr b="0" lang="de-DE" sz="3200" spc="-1" strike="noStrike">
                <a:solidFill>
                  <a:srgbClr val="ffffff"/>
                </a:solidFill>
                <a:latin typeface="Times New Roman"/>
                <a:ea typeface="Times New Roman"/>
              </a:rPr>
              <a:t>Numero 2 fino a 5 sono i Terminals che usiamo per gli D-Star Hotspots/Dongles.</a:t>
            </a:r>
            <a:endParaRPr b="0" lang="de-DE" sz="3200" spc="-1" strike="noStrike">
              <a:latin typeface="Arial"/>
            </a:endParaRPr>
          </a:p>
        </p:txBody>
      </p:sp>
      <p:sp>
        <p:nvSpPr>
          <p:cNvPr id="153" name="Nummer 6(T) ist das Terminal für den ICOM Terminal-Mode, weshalb wir hier auch „Access Point“ anhaken. Wie ich weiter oben erwähnt hatte, müssen nicht alle 6 Terminals angelegt werden, somit könnte sich das T-Terminal auch an einer anderen Position als 6"/>
          <p:cNvSpPr/>
          <p:nvPr/>
        </p:nvSpPr>
        <p:spPr>
          <a:xfrm>
            <a:off x="149400" y="4516920"/>
            <a:ext cx="12705120" cy="253800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Numero 6(T) é per il Terminale per il ICOM Terminal-Mode, per questo motivo facciamo qui il Modo  „Access Point“ attivo. Come ho scritto prima, non tutti i sei Terminali sono obbligo, cosi il T-Terminale si puo essere anche su una altra posizione. </a:t>
            </a:r>
            <a:br/>
            <a:endParaRPr b="0" lang="de-DE" sz="3200" spc="-1" strike="noStrike">
              <a:latin typeface="Arial"/>
            </a:endParaRPr>
          </a:p>
        </p:txBody>
      </p:sp>
      <p:grpSp>
        <p:nvGrpSpPr>
          <p:cNvPr id="154" name="Es ist nicht notwendig das man alle 6 auswählt,  nur Nr. 1 (Leerterminal) ist Pflicht."/>
          <p:cNvGrpSpPr/>
          <p:nvPr/>
        </p:nvGrpSpPr>
        <p:grpSpPr>
          <a:xfrm>
            <a:off x="149400" y="6843600"/>
            <a:ext cx="12724200" cy="1327680"/>
            <a:chOff x="149400" y="6843600"/>
            <a:chExt cx="12724200" cy="1327680"/>
          </a:xfrm>
        </p:grpSpPr>
        <p:sp>
          <p:nvSpPr>
            <p:cNvPr id="155" name="Es ist nicht notwendig das man alle 6 auswählt,  nur Nr. 1 (Leerterminal) ist Pflicht."/>
            <p:cNvSpPr/>
            <p:nvPr/>
          </p:nvSpPr>
          <p:spPr>
            <a:xfrm>
              <a:off x="289080" y="7212960"/>
              <a:ext cx="12444840" cy="588960"/>
            </a:xfrm>
            <a:prstGeom prst="rect">
              <a:avLst/>
            </a:prstGeom>
            <a:solidFill>
              <a:schemeClr val="accent5"/>
            </a:solidFill>
            <a:ln w="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1" lang="de-DE" sz="3200" spc="-1" strike="noStrike">
                  <a:solidFill>
                    <a:srgbClr val="ffffff"/>
                  </a:solidFill>
                  <a:latin typeface="Times New Roman"/>
                  <a:ea typeface="Times New Roman"/>
                </a:rPr>
                <a:t>Solo il primo  (Terminale vuoto) é obbligo.</a:t>
              </a:r>
              <a:endParaRPr b="0" lang="de-DE" sz="3200" spc="-1" strike="noStrike">
                <a:latin typeface="Arial"/>
              </a:endParaRPr>
            </a:p>
          </p:txBody>
        </p:sp>
        <p:pic>
          <p:nvPicPr>
            <p:cNvPr id="156" name="Es ist nicht notwendig das man alle 6 auswählt,  nur Nr. 1 (Leerterminal) ist Pflicht. Es ist nicht notwendig das man alle 6 auswählt,  nur Nr. 1 (Leerterminal) ist Pflicht." descr="Es ist nicht notwendig das man alle 6 auswählt,  nur Nr. 1 (Leerterminal) ist Pflicht. Es ist nicht notwendig das man alle 6 auswählt,  nur Nr. 1 (Leerterminal) ist Pflicht."/>
            <p:cNvPicPr/>
            <p:nvPr/>
          </p:nvPicPr>
          <p:blipFill>
            <a:blip r:embed="rId1"/>
            <a:stretch/>
          </p:blipFill>
          <p:spPr>
            <a:xfrm>
              <a:off x="149400" y="6843600"/>
              <a:ext cx="12724200" cy="1327680"/>
            </a:xfrm>
            <a:prstGeom prst="rect">
              <a:avLst/>
            </a:prstGeom>
            <a:ln w="0">
              <a:noFill/>
            </a:ln>
          </p:spPr>
        </p:pic>
      </p:grpSp>
      <p:sp>
        <p:nvSpPr>
          <p:cNvPr id="157" name=""/>
          <p:cNvSpPr/>
          <p:nvPr/>
        </p:nvSpPr>
        <p:spPr>
          <a:xfrm>
            <a:off x="180000" y="1800000"/>
            <a:ext cx="12598200" cy="2347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de-DE" sz="3200" spc="-1" strike="noStrike">
                <a:solidFill>
                  <a:srgbClr val="ffffff"/>
                </a:solidFill>
                <a:latin typeface="Times New Roman"/>
                <a:ea typeface="Times New Roman"/>
              </a:rPr>
              <a:t>Nel Quadro „Initial“ inserisci i tuoi terminals, al primo numero inserisci un </a:t>
            </a:r>
            <a:br/>
            <a:r>
              <a:rPr b="0" lang="de-DE" sz="3200" spc="-1" strike="noStrike">
                <a:solidFill>
                  <a:srgbClr val="ffffff"/>
                </a:solidFill>
                <a:latin typeface="Times New Roman"/>
                <a:ea typeface="Times New Roman"/>
              </a:rPr>
              <a:t>spazio, cioè con un clicc al Quadro mettiti un campo vuoto(Space), </a:t>
            </a:r>
            <a:r>
              <a:rPr b="0" lang="de-DE" sz="3200" spc="-1" strike="noStrike">
                <a:solidFill>
                  <a:srgbClr val="ee230c"/>
                </a:solidFill>
                <a:latin typeface="Times New Roman"/>
                <a:ea typeface="Times New Roman"/>
              </a:rPr>
              <a:t>questo é obbligo.</a:t>
            </a:r>
            <a:r>
              <a:rPr b="0" lang="de-DE" sz="1800" spc="-1" strike="noStrike">
                <a:solidFill>
                  <a:srgbClr val="000000"/>
                </a:solidFill>
                <a:latin typeface="Arial"/>
                <a:ea typeface="DejaVu Sans"/>
              </a:rPr>
              <a:t> </a:t>
            </a:r>
            <a:r>
              <a:rPr b="0" lang="de-DE" sz="3200" spc="-1" strike="noStrike">
                <a:solidFill>
                  <a:srgbClr val="ffffff"/>
                </a:solidFill>
                <a:latin typeface="Times New Roman"/>
                <a:ea typeface="Times New Roman"/>
              </a:rPr>
              <a:t>Numero 2 fino a 5 sono i Terminals che usiamo per gli D-Star Hotspots/Dongles.</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918B9572-98AE-41B5-B9E5-3DFCBC9D9384}"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59" name="Wenn man also nur einen Hotspot auf 70cm benützt, benötigt man das Leerterminal und B."/>
          <p:cNvSpPr/>
          <p:nvPr/>
        </p:nvSpPr>
        <p:spPr>
          <a:xfrm>
            <a:off x="593280" y="2391840"/>
            <a:ext cx="11817000" cy="107568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Se usi una ponte privato(Hotspot) hai bisogno solo Terminale vuoto e B. </a:t>
            </a:r>
            <a:endParaRPr b="0" lang="de-DE" sz="3200" spc="-1" strike="noStrike">
              <a:latin typeface="Arial"/>
            </a:endParaRPr>
          </a:p>
        </p:txBody>
      </p:sp>
      <p:sp>
        <p:nvSpPr>
          <p:cNvPr id="160" name="Als letztes noch auf den Button „Update“ klicken und bestätigen."/>
          <p:cNvSpPr/>
          <p:nvPr/>
        </p:nvSpPr>
        <p:spPr>
          <a:xfrm>
            <a:off x="593280" y="3238200"/>
            <a:ext cx="11817000" cy="58824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Poi premi il buttone „Update“ e vai.</a:t>
            </a:r>
            <a:endParaRPr b="0" lang="de-DE" sz="3200" spc="-1" strike="noStrike">
              <a:latin typeface="Arial"/>
            </a:endParaRPr>
          </a:p>
        </p:txBody>
      </p:sp>
      <p:sp>
        <p:nvSpPr>
          <p:cNvPr id="161" name="Wenn man etwas ändern möchte, setzt man einen Haken bei Del (Delete=Löschen) und klickt auf „Update“, anschließend setzt man das Feld neu."/>
          <p:cNvSpPr/>
          <p:nvPr/>
        </p:nvSpPr>
        <p:spPr>
          <a:xfrm>
            <a:off x="593280" y="4098960"/>
            <a:ext cx="11817000" cy="107640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Se vuoi cambiare qualcosa, attivare „Del“ (Delete=Cancelare) e premi sul buttone „Update“, poi fai il aggiornamento che voi fare.</a:t>
            </a:r>
            <a:endParaRPr b="0" lang="de-DE" sz="3200" spc="-1" strike="noStrike">
              <a:latin typeface="Arial"/>
            </a:endParaRPr>
          </a:p>
        </p:txBody>
      </p:sp>
      <p:sp>
        <p:nvSpPr>
          <p:cNvPr id="162" name="Die Datenbank des XLX022 wird jeden Tag um 8:30 erneuert, sodass man dann auch in der „Not-Registered“ verschwindet, wenn man in beiden Betriebssystemen registriert ist und natürlich dann auch übertragen wird."/>
          <p:cNvSpPr/>
          <p:nvPr/>
        </p:nvSpPr>
        <p:spPr>
          <a:xfrm>
            <a:off x="593280" y="5908680"/>
            <a:ext cx="11817000" cy="107640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Sil sito del nostro Riflettore XLX022 lo vedi se sei registrato o no, se premi il tasto PTT del tuo Apparecchio.</a:t>
            </a:r>
            <a:endParaRPr b="0" lang="de-DE" sz="3200" spc="-1" strike="noStrike">
              <a:latin typeface="Arial"/>
            </a:endParaRPr>
          </a:p>
        </p:txBody>
      </p:sp>
      <p:sp>
        <p:nvSpPr>
          <p:cNvPr id="163" name="http://xlx022.tms-it.net/index.php?show=no_registered"/>
          <p:cNvSpPr/>
          <p:nvPr/>
        </p:nvSpPr>
        <p:spPr>
          <a:xfrm>
            <a:off x="1959120" y="8000280"/>
            <a:ext cx="908676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http://xlx022.tms-it.net/index.php?show=no_registered</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7E3BEB82-6DB6-4686-A955-6D40F9489E6A}"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165" name="Bild" descr="Bild"/>
          <p:cNvPicPr/>
          <p:nvPr/>
        </p:nvPicPr>
        <p:blipFill>
          <a:blip r:embed="rId1"/>
          <a:stretch/>
        </p:blipFill>
        <p:spPr>
          <a:xfrm>
            <a:off x="1415880" y="2457360"/>
            <a:ext cx="10171800" cy="4837680"/>
          </a:xfrm>
          <a:prstGeom prst="rect">
            <a:avLst/>
          </a:prstGeom>
          <a:ln w="1270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31D98BBB-E0C0-4130-BB42-F1F18962E34D}"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167" name="Bild" descr="Bild"/>
          <p:cNvPicPr/>
          <p:nvPr/>
        </p:nvPicPr>
        <p:blipFill>
          <a:blip r:embed="rId1"/>
          <a:stretch/>
        </p:blipFill>
        <p:spPr>
          <a:xfrm>
            <a:off x="577080" y="1562040"/>
            <a:ext cx="11849760" cy="7207200"/>
          </a:xfrm>
          <a:prstGeom prst="rect">
            <a:avLst/>
          </a:prstGeom>
          <a:ln w="12700">
            <a:noFill/>
          </a:ln>
        </p:spPr>
      </p:pic>
      <p:sp>
        <p:nvSpPr>
          <p:cNvPr id="168" name="Pfeil"/>
          <p:cNvSpPr/>
          <p:nvPr/>
        </p:nvSpPr>
        <p:spPr>
          <a:xfrm>
            <a:off x="3116160" y="6181920"/>
            <a:ext cx="2115360" cy="1269000"/>
          </a:xfrm>
          <a:custGeom>
            <a:avLst/>
            <a:gdLst/>
            <a:ahLst/>
            <a:rect l="l" t="t" r="r" b="b"/>
            <a:pathLst>
              <a:path w="21600" h="21600">
                <a:moveTo>
                  <a:pt x="8296" y="14256"/>
                </a:moveTo>
                <a:lnTo>
                  <a:pt x="8296" y="21600"/>
                </a:lnTo>
                <a:lnTo>
                  <a:pt x="0" y="10800"/>
                </a:lnTo>
                <a:lnTo>
                  <a:pt x="8296" y="0"/>
                </a:lnTo>
                <a:lnTo>
                  <a:pt x="8296" y="7344"/>
                </a:lnTo>
                <a:lnTo>
                  <a:pt x="21600" y="7344"/>
                </a:lnTo>
                <a:lnTo>
                  <a:pt x="21600" y="14256"/>
                </a:lnTo>
                <a:close/>
              </a:path>
            </a:pathLst>
          </a:custGeom>
          <a:solidFill>
            <a:schemeClr val="accent3"/>
          </a:solidFill>
          <a:ln w="12700">
            <a:noFill/>
          </a:ln>
        </p:spPr>
        <p:style>
          <a:lnRef idx="0"/>
          <a:fillRef idx="0"/>
          <a:effectRef idx="0"/>
          <a:fontRef idx="minor"/>
        </p:style>
      </p:sp>
      <p:sp>
        <p:nvSpPr>
          <p:cNvPr id="169" name="Vis Off"/>
          <p:cNvSpPr/>
          <p:nvPr/>
        </p:nvSpPr>
        <p:spPr>
          <a:xfrm>
            <a:off x="3968640" y="6575760"/>
            <a:ext cx="1037520" cy="48168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2500" spc="-1" strike="noStrike">
                <a:solidFill>
                  <a:srgbClr val="ffffff"/>
                </a:solidFill>
                <a:latin typeface="Times New Roman"/>
                <a:ea typeface="Times New Roman"/>
              </a:rPr>
              <a:t>Vis Off</a:t>
            </a:r>
            <a:endParaRPr b="0" lang="de-DE" sz="25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A5C1C55F-E378-4D61-8819-1DF99D795A5F}"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44" name="Verwendete Protokolle:"/>
          <p:cNvSpPr/>
          <p:nvPr/>
        </p:nvSpPr>
        <p:spPr>
          <a:xfrm>
            <a:off x="625680" y="6349680"/>
            <a:ext cx="334728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Protocolli utilizzati:</a:t>
            </a:r>
            <a:endParaRPr b="0" lang="de-DE" sz="3200" spc="-1" strike="noStrike">
              <a:latin typeface="Arial"/>
            </a:endParaRPr>
          </a:p>
        </p:txBody>
      </p:sp>
      <p:sp>
        <p:nvSpPr>
          <p:cNvPr id="45" name="DPLUS…"/>
          <p:cNvSpPr/>
          <p:nvPr/>
        </p:nvSpPr>
        <p:spPr>
          <a:xfrm>
            <a:off x="1142640" y="6771240"/>
            <a:ext cx="4674240" cy="2050560"/>
          </a:xfrm>
          <a:prstGeom prst="rect">
            <a:avLst/>
          </a:prstGeom>
          <a:noFill/>
          <a:ln w="12700">
            <a:noFill/>
          </a:ln>
        </p:spPr>
        <p:style>
          <a:lnRef idx="0"/>
          <a:fillRef idx="0"/>
          <a:effectRef idx="0"/>
          <a:fontRef idx="minor"/>
        </p:style>
        <p:txBody>
          <a:bodyPr wrap="none" lIns="50760" rIns="50760" tIns="50760" bIns="50760" anchor="ctr">
            <a:spAutoFit/>
          </a:bodyPr>
          <a:p>
            <a:pPr marL="406440" indent="-406080">
              <a:lnSpc>
                <a:spcPct val="100000"/>
              </a:lnSpc>
              <a:buClr>
                <a:srgbClr val="ffffff"/>
              </a:buClr>
              <a:buSzPct val="145000"/>
              <a:buFont typeface="Symbol"/>
              <a:buChar char=""/>
            </a:pPr>
            <a:r>
              <a:rPr b="0" lang="de-DE" sz="3200" spc="-1" strike="noStrike">
                <a:solidFill>
                  <a:srgbClr val="ffffff"/>
                </a:solidFill>
                <a:latin typeface="Times New Roman"/>
                <a:ea typeface="Times New Roman"/>
              </a:rPr>
              <a:t>DPLUS</a:t>
            </a:r>
            <a:endParaRPr b="0" lang="de-DE" sz="3200" spc="-1" strike="noStrike">
              <a:latin typeface="Arial"/>
            </a:endParaRPr>
          </a:p>
          <a:p>
            <a:pPr marL="406440" indent="-406080">
              <a:lnSpc>
                <a:spcPct val="100000"/>
              </a:lnSpc>
              <a:buClr>
                <a:srgbClr val="ffffff"/>
              </a:buClr>
              <a:buSzPct val="145000"/>
              <a:buFont typeface="Symbol"/>
              <a:buChar char=""/>
            </a:pPr>
            <a:r>
              <a:rPr b="0" lang="de-DE" sz="3200" spc="-1" strike="noStrike">
                <a:solidFill>
                  <a:srgbClr val="ffffff"/>
                </a:solidFill>
                <a:latin typeface="Times New Roman"/>
                <a:ea typeface="Times New Roman"/>
              </a:rPr>
              <a:t>DEXTRA</a:t>
            </a:r>
            <a:endParaRPr b="0" lang="de-DE" sz="3200" spc="-1" strike="noStrike">
              <a:latin typeface="Arial"/>
            </a:endParaRPr>
          </a:p>
          <a:p>
            <a:pPr marL="406440" indent="-406080">
              <a:lnSpc>
                <a:spcPct val="100000"/>
              </a:lnSpc>
              <a:buClr>
                <a:srgbClr val="ffffff"/>
              </a:buClr>
              <a:buSzPct val="145000"/>
              <a:buFont typeface="Symbol"/>
              <a:buChar char=""/>
            </a:pPr>
            <a:r>
              <a:rPr b="0" lang="de-DE" sz="3200" spc="-1" strike="noStrike">
                <a:solidFill>
                  <a:srgbClr val="ffffff"/>
                </a:solidFill>
                <a:latin typeface="Times New Roman"/>
                <a:ea typeface="Times New Roman"/>
              </a:rPr>
              <a:t>DCS</a:t>
            </a:r>
            <a:endParaRPr b="0" lang="de-DE" sz="3200" spc="-1" strike="noStrike">
              <a:latin typeface="Arial"/>
            </a:endParaRPr>
          </a:p>
          <a:p>
            <a:pPr marL="406440" indent="-406080">
              <a:lnSpc>
                <a:spcPct val="100000"/>
              </a:lnSpc>
              <a:buClr>
                <a:srgbClr val="ffffff"/>
              </a:buClr>
              <a:buSzPct val="145000"/>
              <a:buFont typeface="Symbol"/>
              <a:buChar char=""/>
            </a:pPr>
            <a:r>
              <a:rPr b="0" lang="de-DE" sz="3200" spc="-1" strike="noStrike">
                <a:solidFill>
                  <a:srgbClr val="ffffff"/>
                </a:solidFill>
                <a:latin typeface="Times New Roman"/>
                <a:ea typeface="Times New Roman"/>
              </a:rPr>
              <a:t>XLX (solo per il peering)</a:t>
            </a:r>
            <a:endParaRPr b="0" lang="de-DE" sz="3200" spc="-1" strike="noStrike">
              <a:latin typeface="Arial"/>
            </a:endParaRPr>
          </a:p>
        </p:txBody>
      </p:sp>
      <p:pic>
        <p:nvPicPr>
          <p:cNvPr id="46" name="Bild" descr="Bild"/>
          <p:cNvPicPr/>
          <p:nvPr/>
        </p:nvPicPr>
        <p:blipFill>
          <a:blip r:embed="rId1"/>
          <a:stretch/>
        </p:blipFill>
        <p:spPr>
          <a:xfrm>
            <a:off x="1824120" y="1493640"/>
            <a:ext cx="10707480" cy="7743240"/>
          </a:xfrm>
          <a:prstGeom prst="rect">
            <a:avLst/>
          </a:prstGeom>
          <a:ln w="12700">
            <a:noFill/>
          </a:ln>
        </p:spPr>
      </p:pic>
      <p:sp>
        <p:nvSpPr>
          <p:cNvPr id="47" name="Pfeil"/>
          <p:cNvSpPr/>
          <p:nvPr/>
        </p:nvSpPr>
        <p:spPr>
          <a:xfrm rot="5994000">
            <a:off x="1247760" y="5556960"/>
            <a:ext cx="1548360" cy="323280"/>
          </a:xfrm>
          <a:prstGeom prst="rightArrow">
            <a:avLst>
              <a:gd name="adj1" fmla="val 17709"/>
              <a:gd name="adj2" fmla="val 171458"/>
            </a:avLst>
          </a:prstGeom>
          <a:solidFill>
            <a:srgbClr val="ffffff"/>
          </a:soli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DDCF1CC4-DB09-44B6-BD6B-0A5F4BC1224C}"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71" name="Übersicht des DStar-Netzes in Österreich"/>
          <p:cNvSpPr/>
          <p:nvPr/>
        </p:nvSpPr>
        <p:spPr>
          <a:xfrm>
            <a:off x="512640" y="2520360"/>
            <a:ext cx="11977200" cy="101628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6000" spc="-1" strike="noStrike">
                <a:solidFill>
                  <a:srgbClr val="b51600"/>
                </a:solidFill>
                <a:latin typeface="Times New Roman"/>
                <a:ea typeface="Times New Roman"/>
              </a:rPr>
              <a:t>Panoramica della Rete Dstar in Austria</a:t>
            </a:r>
            <a:endParaRPr b="0" lang="de-DE" sz="6000" spc="-1" strike="noStrike">
              <a:latin typeface="Arial"/>
            </a:endParaRPr>
          </a:p>
        </p:txBody>
      </p:sp>
      <p:pic>
        <p:nvPicPr>
          <p:cNvPr id="172" name="Bild" descr="Bild"/>
          <p:cNvPicPr/>
          <p:nvPr/>
        </p:nvPicPr>
        <p:blipFill>
          <a:blip r:embed="rId1"/>
          <a:stretch/>
        </p:blipFill>
        <p:spPr>
          <a:xfrm>
            <a:off x="2505960" y="4139640"/>
            <a:ext cx="7991640" cy="4928760"/>
          </a:xfrm>
          <a:prstGeom prst="rect">
            <a:avLst/>
          </a:prstGeom>
          <a:ln w="12700">
            <a:noFill/>
          </a:ln>
        </p:spPr>
      </p:pic>
      <p:sp>
        <p:nvSpPr>
          <p:cNvPr id="173" name="Stand: 18.11.2017"/>
          <p:cNvSpPr/>
          <p:nvPr/>
        </p:nvSpPr>
        <p:spPr>
          <a:xfrm>
            <a:off x="339120" y="9301680"/>
            <a:ext cx="1405080" cy="31392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3200"/>
              </a:spcBef>
              <a:tabLst>
                <a:tab algn="l" pos="0"/>
              </a:tabLst>
            </a:pPr>
            <a:r>
              <a:rPr b="0" lang="de-DE" sz="1400" spc="-1" strike="noStrike">
                <a:solidFill>
                  <a:srgbClr val="ffffff"/>
                </a:solidFill>
                <a:latin typeface="Times New Roman"/>
                <a:ea typeface="Times New Roman"/>
              </a:rPr>
              <a:t>Stand: 18.11.2017</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6FD353F8-7079-45CA-B85C-DE95019A9C0A}"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75" name="Modulverbindungen der Reflektoren"/>
          <p:cNvSpPr/>
          <p:nvPr/>
        </p:nvSpPr>
        <p:spPr>
          <a:xfrm>
            <a:off x="4309560" y="1484640"/>
            <a:ext cx="4385160" cy="6645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3700" spc="-1" strike="noStrike">
                <a:solidFill>
                  <a:srgbClr val="ffffff"/>
                </a:solidFill>
                <a:latin typeface="Times New Roman"/>
                <a:ea typeface="Times New Roman"/>
              </a:rPr>
              <a:t>Moduli degli Riflettori</a:t>
            </a:r>
            <a:endParaRPr b="0" lang="de-DE" sz="3700" spc="-1" strike="noStrike">
              <a:latin typeface="Arial"/>
            </a:endParaRPr>
          </a:p>
        </p:txBody>
      </p:sp>
      <p:pic>
        <p:nvPicPr>
          <p:cNvPr id="176" name="Bild" descr="Bild"/>
          <p:cNvPicPr/>
          <p:nvPr/>
        </p:nvPicPr>
        <p:blipFill>
          <a:blip r:embed="rId1"/>
          <a:stretch/>
        </p:blipFill>
        <p:spPr>
          <a:xfrm>
            <a:off x="1609200" y="2237400"/>
            <a:ext cx="9785160" cy="7058160"/>
          </a:xfrm>
          <a:prstGeom prst="rect">
            <a:avLst/>
          </a:prstGeom>
          <a:ln w="1270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txBox="1"/>
          <p:nvPr/>
        </p:nvSpPr>
        <p:spPr>
          <a:xfrm>
            <a:off x="6328800" y="9296280"/>
            <a:ext cx="339120" cy="323280"/>
          </a:xfrm>
          <a:prstGeom prst="rect">
            <a:avLst/>
          </a:prstGeom>
          <a:noFill/>
          <a:ln w="12600">
            <a:noFill/>
          </a:ln>
        </p:spPr>
        <p:txBody>
          <a:bodyPr lIns="50760" rIns="50760" tIns="50760" bIns="50760">
            <a:noAutofit/>
          </a:bodyPr>
          <a:p>
            <a:pPr algn="ctr">
              <a:lnSpc>
                <a:spcPct val="100000"/>
              </a:lnSpc>
              <a:tabLst>
                <a:tab algn="l" pos="0"/>
              </a:tabLst>
            </a:pPr>
            <a:fld id="{62681773-18A3-447F-8DDA-B17568D46402}"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178" name="Angebunden Länder am XLX022"/>
          <p:cNvSpPr/>
          <p:nvPr/>
        </p:nvSpPr>
        <p:spPr>
          <a:xfrm>
            <a:off x="0" y="2100240"/>
            <a:ext cx="13003560" cy="119880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tabLst>
                <a:tab algn="l" pos="0"/>
              </a:tabLst>
            </a:pPr>
            <a:r>
              <a:rPr b="0" lang="de-DE" sz="7200" spc="-1" strike="noStrike">
                <a:solidFill>
                  <a:srgbClr val="b51600"/>
                </a:solidFill>
                <a:latin typeface="Times New Roman"/>
                <a:ea typeface="Times New Roman"/>
              </a:rPr>
              <a:t> </a:t>
            </a:r>
            <a:r>
              <a:rPr b="0" lang="de-DE" sz="7200" spc="-1" strike="noStrike">
                <a:solidFill>
                  <a:srgbClr val="b51600"/>
                </a:solidFill>
                <a:latin typeface="Times New Roman"/>
                <a:ea typeface="Times New Roman"/>
              </a:rPr>
              <a:t>Diversi Paesi sul nostro XLX022</a:t>
            </a:r>
            <a:endParaRPr b="0" lang="de-DE" sz="7200" spc="-1" strike="noStrike">
              <a:latin typeface="Arial"/>
            </a:endParaRPr>
          </a:p>
        </p:txBody>
      </p:sp>
      <p:pic>
        <p:nvPicPr>
          <p:cNvPr id="179" name="Bild" descr="Bild"/>
          <p:cNvPicPr/>
          <p:nvPr/>
        </p:nvPicPr>
        <p:blipFill>
          <a:blip r:embed="rId1"/>
          <a:stretch/>
        </p:blipFill>
        <p:spPr>
          <a:xfrm>
            <a:off x="3511440" y="3985560"/>
            <a:ext cx="5980680" cy="5066280"/>
          </a:xfrm>
          <a:prstGeom prst="rect">
            <a:avLst/>
          </a:prstGeom>
          <a:ln w="1270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4B0660D2-F9AA-41DD-8156-761B15E5A44D}"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49" name="Reflektoren"/>
          <p:cNvSpPr/>
          <p:nvPr/>
        </p:nvSpPr>
        <p:spPr>
          <a:xfrm>
            <a:off x="4589640" y="2134800"/>
            <a:ext cx="382572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Riflettori</a:t>
            </a:r>
            <a:endParaRPr b="0" lang="de-DE" sz="8000" spc="-1" strike="noStrike">
              <a:latin typeface="Arial"/>
            </a:endParaRPr>
          </a:p>
        </p:txBody>
      </p:sp>
      <p:graphicFrame>
        <p:nvGraphicFramePr>
          <p:cNvPr id="50" name="Tabelle"/>
          <p:cNvGraphicFramePr/>
          <p:nvPr/>
        </p:nvGraphicFramePr>
        <p:xfrm>
          <a:off x="3242520" y="4154760"/>
          <a:ext cx="6518880" cy="4705920"/>
        </p:xfrm>
        <a:graphic>
          <a:graphicData uri="http://schemas.openxmlformats.org/drawingml/2006/table">
            <a:tbl>
              <a:tblPr/>
              <a:tblGrid>
                <a:gridCol w="813600"/>
                <a:gridCol w="1454760"/>
                <a:gridCol w="4250880"/>
              </a:tblGrid>
              <a:tr h="857520">
                <a:tc gridSpan="2">
                  <a:txBody>
                    <a:bodyPr lIns="50760" rIns="50760" anchor="ctr">
                      <a:noAutofit/>
                    </a:bodyPr>
                    <a:p>
                      <a:pPr algn="ctr">
                        <a:lnSpc>
                          <a:spcPct val="100000"/>
                        </a:lnSpc>
                        <a:tabLst>
                          <a:tab algn="l" pos="0"/>
                        </a:tabLst>
                      </a:pPr>
                      <a:r>
                        <a:rPr b="1" lang="de-DE" sz="2200" spc="-1" strike="noStrike">
                          <a:solidFill>
                            <a:srgbClr val="ffffff"/>
                          </a:solidFill>
                          <a:latin typeface="Helvetica Neue Medium"/>
                          <a:ea typeface="Helvetica Neue Medium"/>
                        </a:rPr>
                        <a:t>Tipi</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004d80"/>
                    </a:solidFill>
                  </a:tcPr>
                </a:tc>
                <a:tc hMerge="1">
                  <a:tcPr marL="90000" marR="90000">
                    <a:solidFill>
                      <a:srgbClr val="729fcf"/>
                    </a:solidFill>
                  </a:tcPr>
                </a:tc>
                <a:tc>
                  <a:txBody>
                    <a:bodyPr lIns="50760" rIns="50760" anchor="ctr">
                      <a:noAutofit/>
                    </a:bodyPr>
                    <a:p>
                      <a:pPr algn="ctr">
                        <a:lnSpc>
                          <a:spcPct val="100000"/>
                        </a:lnSpc>
                        <a:tabLst>
                          <a:tab algn="l" pos="0"/>
                        </a:tabLst>
                      </a:pPr>
                      <a:r>
                        <a:rPr b="1" lang="de-DE" sz="2200" spc="-1" strike="noStrike">
                          <a:solidFill>
                            <a:srgbClr val="ffffff"/>
                          </a:solidFill>
                          <a:latin typeface="Helvetica Neue Medium"/>
                          <a:ea typeface="Helvetica Neue Medium"/>
                        </a:rPr>
                        <a:t>IP-Protocolli Supportati</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004d80"/>
                    </a:solidFill>
                  </a:tcPr>
                </a:tc>
              </a:tr>
              <a:tr h="857520">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REF</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001 - 075</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DPLUS </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r>
              <a:tr h="857520">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XRF</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000 - 999</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DEXTRA, DPLUS</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r>
              <a:tr h="857520">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DCS</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001 - 033</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DCS</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ffffff"/>
                    </a:solidFill>
                  </a:tcPr>
                </a:tc>
              </a:tr>
              <a:tr h="1276200">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XLX</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000 - 999</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DPLUS, DEXTRA, DCS, XLX, DMR-MMDVM, DMR+-Dongle, YSF, ICOM-Terminal-Mode</a:t>
                      </a:r>
                      <a:endParaRPr b="0" lang="de-DE" sz="2200" spc="-1" strike="noStrike">
                        <a:latin typeface="Arial"/>
                      </a:endParaRPr>
                    </a:p>
                  </a:txBody>
                  <a:tcPr marL="50760" marR="50760">
                    <a:lnL w="38160">
                      <a:solidFill>
                        <a:srgbClr val="164f86"/>
                      </a:solidFill>
                    </a:lnL>
                    <a:lnR w="38160">
                      <a:solidFill>
                        <a:srgbClr val="164f86"/>
                      </a:solidFill>
                    </a:lnR>
                    <a:lnT w="38160">
                      <a:solidFill>
                        <a:srgbClr val="164f86"/>
                      </a:solidFill>
                    </a:lnT>
                    <a:lnB w="38160">
                      <a:solidFill>
                        <a:srgbClr val="164f86"/>
                      </a:solidFill>
                    </a:lnB>
                    <a:solidFill>
                      <a:srgbClr val="e3e5e8"/>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AD717674-3A99-4FF0-9C08-B363CB8E7465}"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52" name="IMG_4417.JPG" descr="IMG_4417.JPG"/>
          <p:cNvPicPr/>
          <p:nvPr/>
        </p:nvPicPr>
        <p:blipFill>
          <a:blip r:embed="rId1"/>
          <a:stretch/>
        </p:blipFill>
        <p:spPr>
          <a:xfrm>
            <a:off x="8782200" y="3854160"/>
            <a:ext cx="3789360" cy="5052960"/>
          </a:xfrm>
          <a:prstGeom prst="rect">
            <a:avLst/>
          </a:prstGeom>
          <a:ln w="12700">
            <a:noFill/>
          </a:ln>
        </p:spPr>
      </p:pic>
      <p:pic>
        <p:nvPicPr>
          <p:cNvPr id="53" name="IMG_1314.JPG" descr="IMG_1314.JPG"/>
          <p:cNvPicPr/>
          <p:nvPr/>
        </p:nvPicPr>
        <p:blipFill>
          <a:blip r:embed="rId2"/>
          <a:stretch/>
        </p:blipFill>
        <p:spPr>
          <a:xfrm>
            <a:off x="4607280" y="3854160"/>
            <a:ext cx="3789360" cy="5052960"/>
          </a:xfrm>
          <a:prstGeom prst="rect">
            <a:avLst/>
          </a:prstGeom>
          <a:ln w="12700">
            <a:noFill/>
          </a:ln>
        </p:spPr>
      </p:pic>
      <p:pic>
        <p:nvPicPr>
          <p:cNvPr id="54" name="IMG_4145.JPG" descr="IMG_4145.JPG"/>
          <p:cNvPicPr/>
          <p:nvPr/>
        </p:nvPicPr>
        <p:blipFill>
          <a:blip r:embed="rId3"/>
          <a:stretch/>
        </p:blipFill>
        <p:spPr>
          <a:xfrm>
            <a:off x="432000" y="3854160"/>
            <a:ext cx="3789360" cy="5052960"/>
          </a:xfrm>
          <a:prstGeom prst="rect">
            <a:avLst/>
          </a:prstGeom>
          <a:ln w="12700">
            <a:noFill/>
          </a:ln>
        </p:spPr>
      </p:pic>
      <p:sp>
        <p:nvSpPr>
          <p:cNvPr id="55" name="Einstellung des TO-Feldes:"/>
          <p:cNvSpPr/>
          <p:nvPr/>
        </p:nvSpPr>
        <p:spPr>
          <a:xfrm>
            <a:off x="439560" y="1719720"/>
            <a:ext cx="12124080" cy="131976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Impostazione del Campo TO:</a:t>
            </a:r>
            <a:endParaRPr b="0" lang="de-DE" sz="8000" spc="-1" strike="noStrike">
              <a:latin typeface="Arial"/>
            </a:endParaRPr>
          </a:p>
        </p:txBody>
      </p:sp>
      <p:sp>
        <p:nvSpPr>
          <p:cNvPr id="56" name="Linie"/>
          <p:cNvSpPr/>
          <p:nvPr/>
        </p:nvSpPr>
        <p:spPr>
          <a:xfrm flipH="1">
            <a:off x="1629000" y="2797200"/>
            <a:ext cx="6317280" cy="2106000"/>
          </a:xfrm>
          <a:prstGeom prst="line">
            <a:avLst/>
          </a:prstGeom>
          <a:ln w="25400">
            <a:solidFill>
              <a:srgbClr val="ffffff"/>
            </a:solidFill>
            <a:miter/>
            <a:tailEnd len="med" type="triangle" w="med"/>
          </a:ln>
        </p:spPr>
        <p:style>
          <a:lnRef idx="0"/>
          <a:fillRef idx="0"/>
          <a:effectRef idx="0"/>
          <a:fontRef idx="minor"/>
        </p:style>
      </p:sp>
      <p:sp>
        <p:nvSpPr>
          <p:cNvPr id="57" name="Linie"/>
          <p:cNvSpPr/>
          <p:nvPr/>
        </p:nvSpPr>
        <p:spPr>
          <a:xfrm flipV="1">
            <a:off x="2252880" y="5451480"/>
            <a:ext cx="3330000" cy="1031040"/>
          </a:xfrm>
          <a:prstGeom prst="line">
            <a:avLst/>
          </a:prstGeom>
          <a:ln w="25400">
            <a:solidFill>
              <a:srgbClr val="ffffff"/>
            </a:solidFill>
            <a:miter/>
            <a:tailEnd len="med" type="triangle" w="med"/>
          </a:ln>
        </p:spPr>
        <p:style>
          <a:lnRef idx="0"/>
          <a:fillRef idx="0"/>
          <a:effectRef idx="0"/>
          <a:fontRef idx="minor"/>
        </p:style>
      </p:sp>
      <p:sp>
        <p:nvSpPr>
          <p:cNvPr id="58" name="Linie"/>
          <p:cNvSpPr/>
          <p:nvPr/>
        </p:nvSpPr>
        <p:spPr>
          <a:xfrm flipV="1">
            <a:off x="6244560" y="4924800"/>
            <a:ext cx="3701880" cy="1779480"/>
          </a:xfrm>
          <a:prstGeom prst="line">
            <a:avLst/>
          </a:prstGeom>
          <a:ln w="25400">
            <a:solidFill>
              <a:srgbClr val="ffffff"/>
            </a:solidFill>
            <a:miter/>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008cea"/>
            </a:gs>
            <a:gs pos="100000">
              <a:srgbClr val="0076ba"/>
            </a:gs>
          </a:gsLst>
          <a:lin ang="0"/>
        </a:gradFill>
      </p:bgPr>
    </p:bg>
    <p:spTree>
      <p:nvGrpSpPr>
        <p:cNvPr id="1" name=""/>
        <p:cNvGrpSpPr/>
        <p:nvPr/>
      </p:nvGrpSpPr>
      <p:grpSpPr>
        <a:xfrm>
          <a:off x="0" y="0"/>
          <a:ext cx="0" cy="0"/>
          <a:chOff x="0" y="0"/>
          <a:chExt cx="0" cy="0"/>
        </a:xfrm>
      </p:grpSpPr>
      <p:pic>
        <p:nvPicPr>
          <p:cNvPr id="59" name="Bild" descr="Bild"/>
          <p:cNvPicPr/>
          <p:nvPr/>
        </p:nvPicPr>
        <p:blipFill>
          <a:blip r:embed="rId1"/>
          <a:stretch/>
        </p:blipFill>
        <p:spPr>
          <a:xfrm>
            <a:off x="9715320" y="3879720"/>
            <a:ext cx="1908720" cy="1318680"/>
          </a:xfrm>
          <a:prstGeom prst="rect">
            <a:avLst/>
          </a:prstGeom>
          <a:ln w="12700">
            <a:noFill/>
          </a:ln>
        </p:spPr>
      </p:pic>
      <p:sp>
        <p:nvSpPr>
          <p:cNvPr id="60"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F189172F-47E0-4297-B01B-39DCB570CCC1}"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61" name="Einstellungen für Reflektor"/>
          <p:cNvSpPr/>
          <p:nvPr/>
        </p:nvSpPr>
        <p:spPr>
          <a:xfrm>
            <a:off x="453240" y="1887120"/>
            <a:ext cx="1209960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Impostazione per il Riflettore</a:t>
            </a:r>
            <a:endParaRPr b="0" lang="de-DE" sz="8000" spc="-1" strike="noStrike">
              <a:latin typeface="Arial"/>
            </a:endParaRPr>
          </a:p>
        </p:txBody>
      </p:sp>
      <p:graphicFrame>
        <p:nvGraphicFramePr>
          <p:cNvPr id="62" name="Tabelle"/>
          <p:cNvGraphicFramePr/>
          <p:nvPr/>
        </p:nvGraphicFramePr>
        <p:xfrm>
          <a:off x="1116360" y="3408840"/>
          <a:ext cx="5283000" cy="5886720"/>
        </p:xfrm>
        <a:graphic>
          <a:graphicData uri="http://schemas.openxmlformats.org/drawingml/2006/table">
            <a:tbl>
              <a:tblPr/>
              <a:tblGrid>
                <a:gridCol w="1792080"/>
                <a:gridCol w="549360"/>
                <a:gridCol w="2941920"/>
              </a:tblGrid>
              <a:tr h="1471680">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UR</a:t>
                      </a:r>
                      <a:endParaRPr b="0" lang="de-DE" sz="2200" spc="-1" strike="noStrike">
                        <a:latin typeface="Arial"/>
                      </a:endParaRPr>
                    </a:p>
                    <a:p>
                      <a:pPr algn="r">
                        <a:lnSpc>
                          <a:spcPct val="100000"/>
                        </a:lnSpc>
                        <a:tabLst>
                          <a:tab algn="l" pos="0"/>
                        </a:tabLst>
                      </a:pPr>
                      <a:r>
                        <a:rPr b="0" lang="de-DE" sz="2200" spc="-1" strike="noStrike">
                          <a:solidFill>
                            <a:srgbClr val="000000"/>
                          </a:solidFill>
                          <a:latin typeface="Helvetica Neue Medium"/>
                          <a:ea typeface="Helvetica Neue Medium"/>
                        </a:rPr>
                        <a:t>(URCALL)</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CQCQCQ</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CALL</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Comandi di Controlli</a:t>
                      </a:r>
                      <a:endParaRPr b="0" lang="de-DE" sz="2200" spc="-1" strike="noStrike">
                        <a:latin typeface="Arial"/>
                      </a:endParaRPr>
                    </a:p>
                    <a:p>
                      <a:pPr algn="ctr">
                        <a:lnSpc>
                          <a:spcPct val="100000"/>
                        </a:lnSpc>
                        <a:tabLst>
                          <a:tab algn="l" pos="0"/>
                        </a:tabLst>
                      </a:pPr>
                      <a:r>
                        <a:rPr b="0" lang="de-DE" sz="2200" spc="-1" strike="noStrike">
                          <a:solidFill>
                            <a:srgbClr val="000000"/>
                          </a:solidFill>
                          <a:latin typeface="Helvetica Neue Medium"/>
                          <a:ea typeface="Helvetica Neue Medium"/>
                        </a:rPr>
                        <a:t>del Ripetitore</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RPT1</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IR4MO B</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RPT2</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IR4MO G</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47204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MYCALL</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Nominativo</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bl>
          </a:graphicData>
        </a:graphic>
      </p:graphicFrame>
      <p:pic>
        <p:nvPicPr>
          <p:cNvPr id="63" name="IMG_0827.jpg" descr="IMG_0827.jpg"/>
          <p:cNvPicPr/>
          <p:nvPr/>
        </p:nvPicPr>
        <p:blipFill>
          <a:blip r:embed="rId2"/>
          <a:stretch/>
        </p:blipFill>
        <p:spPr>
          <a:xfrm>
            <a:off x="10055520" y="5627520"/>
            <a:ext cx="2525760" cy="3368160"/>
          </a:xfrm>
          <a:prstGeom prst="rect">
            <a:avLst/>
          </a:prstGeom>
          <a:ln w="12700">
            <a:noFill/>
          </a:ln>
        </p:spPr>
      </p:pic>
      <p:pic>
        <p:nvPicPr>
          <p:cNvPr id="64" name="IMG_0828.jpg" descr="IMG_0828.jpg"/>
          <p:cNvPicPr/>
          <p:nvPr/>
        </p:nvPicPr>
        <p:blipFill>
          <a:blip r:embed="rId3"/>
          <a:stretch/>
        </p:blipFill>
        <p:spPr>
          <a:xfrm>
            <a:off x="7026480" y="3514680"/>
            <a:ext cx="2525760" cy="3368160"/>
          </a:xfrm>
          <a:prstGeom prst="rect">
            <a:avLst/>
          </a:prstGeom>
          <a:ln w="12700">
            <a:noFill/>
          </a:ln>
        </p:spPr>
      </p:pic>
      <p:sp>
        <p:nvSpPr>
          <p:cNvPr id="65" name="Linie"/>
          <p:cNvSpPr/>
          <p:nvPr/>
        </p:nvSpPr>
        <p:spPr>
          <a:xfrm flipV="1">
            <a:off x="8472960" y="4539600"/>
            <a:ext cx="1712520" cy="1098720"/>
          </a:xfrm>
          <a:prstGeom prst="line">
            <a:avLst/>
          </a:prstGeom>
          <a:ln w="25400">
            <a:solidFill>
              <a:srgbClr val="1eb001"/>
            </a:solidFill>
            <a:miter/>
            <a:tailEnd len="med" type="triangle" w="med"/>
          </a:ln>
        </p:spPr>
        <p:style>
          <a:lnRef idx="0"/>
          <a:fillRef idx="0"/>
          <a:effectRef idx="0"/>
          <a:fontRef idx="minor"/>
        </p:style>
      </p:sp>
      <p:sp>
        <p:nvSpPr>
          <p:cNvPr id="66" name="Linie"/>
          <p:cNvSpPr/>
          <p:nvPr/>
        </p:nvSpPr>
        <p:spPr>
          <a:xfrm>
            <a:off x="10192320" y="4528800"/>
            <a:ext cx="356040" cy="2242440"/>
          </a:xfrm>
          <a:prstGeom prst="line">
            <a:avLst/>
          </a:prstGeom>
          <a:ln w="25400">
            <a:solidFill>
              <a:srgbClr val="1eb001"/>
            </a:solidFill>
            <a:miter/>
            <a:tailEnd len="med" type="triangle" w="med"/>
          </a:ln>
        </p:spPr>
        <p:style>
          <a:lnRef idx="0"/>
          <a:fillRef idx="0"/>
          <a:effectRef idx="0"/>
          <a:fontRef idx="minor"/>
        </p:style>
      </p:sp>
      <p:sp>
        <p:nvSpPr>
          <p:cNvPr id="67" name="lang drücken"/>
          <p:cNvSpPr/>
          <p:nvPr/>
        </p:nvSpPr>
        <p:spPr>
          <a:xfrm>
            <a:off x="10246320" y="5114880"/>
            <a:ext cx="250164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Premi al lungo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 name="IMG_1634.JPG" descr="IMG_1634.JPG"/>
          <p:cNvPicPr/>
          <p:nvPr/>
        </p:nvPicPr>
        <p:blipFill>
          <a:blip r:embed="rId1"/>
          <a:stretch/>
        </p:blipFill>
        <p:spPr>
          <a:xfrm>
            <a:off x="9765360" y="5738040"/>
            <a:ext cx="2548080" cy="3398040"/>
          </a:xfrm>
          <a:prstGeom prst="rect">
            <a:avLst/>
          </a:prstGeom>
          <a:ln w="12700">
            <a:noFill/>
          </a:ln>
        </p:spPr>
      </p:pic>
      <p:pic>
        <p:nvPicPr>
          <p:cNvPr id="69" name="IMG_2018.JPG" descr="IMG_2018.JPG"/>
          <p:cNvPicPr/>
          <p:nvPr/>
        </p:nvPicPr>
        <p:blipFill>
          <a:blip r:embed="rId2"/>
          <a:stretch/>
        </p:blipFill>
        <p:spPr>
          <a:xfrm>
            <a:off x="7199280" y="3879720"/>
            <a:ext cx="2385000" cy="3180600"/>
          </a:xfrm>
          <a:prstGeom prst="rect">
            <a:avLst/>
          </a:prstGeom>
          <a:ln w="12700">
            <a:noFill/>
          </a:ln>
        </p:spPr>
      </p:pic>
      <p:sp>
        <p:nvSpPr>
          <p:cNvPr id="70"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2ED32DC3-FE29-4EA5-8A48-060864CB234D}"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71" name="Bild" descr="Bild"/>
          <p:cNvPicPr/>
          <p:nvPr/>
        </p:nvPicPr>
        <p:blipFill>
          <a:blip r:embed="rId3"/>
          <a:stretch/>
        </p:blipFill>
        <p:spPr>
          <a:xfrm>
            <a:off x="9715320" y="3879720"/>
            <a:ext cx="1908720" cy="1318680"/>
          </a:xfrm>
          <a:prstGeom prst="rect">
            <a:avLst/>
          </a:prstGeom>
          <a:ln w="12700">
            <a:noFill/>
          </a:ln>
        </p:spPr>
      </p:pic>
      <p:sp>
        <p:nvSpPr>
          <p:cNvPr id="72" name="Einstellungen für local-CQ"/>
          <p:cNvSpPr/>
          <p:nvPr/>
        </p:nvSpPr>
        <p:spPr>
          <a:xfrm>
            <a:off x="450720" y="1887120"/>
            <a:ext cx="1210284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Impostazione per QSO locale</a:t>
            </a:r>
            <a:endParaRPr b="0" lang="de-DE" sz="8000" spc="-1" strike="noStrike">
              <a:latin typeface="Arial"/>
            </a:endParaRPr>
          </a:p>
        </p:txBody>
      </p:sp>
      <p:graphicFrame>
        <p:nvGraphicFramePr>
          <p:cNvPr id="73" name="Tabelle"/>
          <p:cNvGraphicFramePr/>
          <p:nvPr/>
        </p:nvGraphicFramePr>
        <p:xfrm>
          <a:off x="1116360" y="3408840"/>
          <a:ext cx="5283000" cy="5886720"/>
        </p:xfrm>
        <a:graphic>
          <a:graphicData uri="http://schemas.openxmlformats.org/drawingml/2006/table">
            <a:tbl>
              <a:tblPr/>
              <a:tblGrid>
                <a:gridCol w="1792080"/>
                <a:gridCol w="549360"/>
                <a:gridCol w="2941920"/>
              </a:tblGrid>
              <a:tr h="1471680">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UR</a:t>
                      </a:r>
                      <a:endParaRPr b="0" lang="de-DE" sz="2200" spc="-1" strike="noStrike">
                        <a:latin typeface="Arial"/>
                      </a:endParaRPr>
                    </a:p>
                    <a:p>
                      <a:pPr algn="r">
                        <a:lnSpc>
                          <a:spcPct val="100000"/>
                        </a:lnSpc>
                        <a:tabLst>
                          <a:tab algn="l" pos="0"/>
                        </a:tabLst>
                      </a:pPr>
                      <a:r>
                        <a:rPr b="0" lang="de-DE" sz="2200" spc="-1" strike="noStrike">
                          <a:solidFill>
                            <a:srgbClr val="000000"/>
                          </a:solidFill>
                          <a:latin typeface="Helvetica Neue Medium"/>
                          <a:ea typeface="Helvetica Neue Medium"/>
                        </a:rPr>
                        <a:t>(URCALL)</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CQCQCQ</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CALL</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Comandi di controllo</a:t>
                      </a:r>
                      <a:endParaRPr b="0" lang="de-DE" sz="2200" spc="-1" strike="noStrike">
                        <a:latin typeface="Arial"/>
                      </a:endParaRPr>
                    </a:p>
                    <a:p>
                      <a:pPr algn="ctr">
                        <a:lnSpc>
                          <a:spcPct val="100000"/>
                        </a:lnSpc>
                        <a:tabLst>
                          <a:tab algn="l" pos="0"/>
                        </a:tabLst>
                      </a:pPr>
                      <a:r>
                        <a:rPr b="0" lang="de-DE" sz="2200" spc="-1" strike="noStrike">
                          <a:solidFill>
                            <a:srgbClr val="000000"/>
                          </a:solidFill>
                          <a:latin typeface="Helvetica Neue Medium"/>
                          <a:ea typeface="Helvetica Neue Medium"/>
                        </a:rPr>
                        <a:t>del Ripetitore</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RPT1</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IR4MO B</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RPT2</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cPr marL="50760" marR="50760">
                    <a:lnL w="12240">
                      <a:noFill/>
                    </a:lnL>
                    <a:lnR w="12240">
                      <a:noFill/>
                    </a:lnR>
                    <a:lnT w="12240">
                      <a:noFill/>
                    </a:lnT>
                    <a:lnB w="12240">
                      <a:noFill/>
                    </a:lnB>
                    <a:solidFill>
                      <a:srgbClr val="ffffff"/>
                    </a:solidFill>
                  </a:tcPr>
                </a:tc>
              </a:tr>
              <a:tr h="147204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MYCALL</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Nominativo</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bl>
          </a:graphicData>
        </a:graphic>
      </p:graphicFrame>
      <p:sp>
        <p:nvSpPr>
          <p:cNvPr id="74" name="Linie"/>
          <p:cNvSpPr/>
          <p:nvPr/>
        </p:nvSpPr>
        <p:spPr>
          <a:xfrm flipV="1">
            <a:off x="8472960" y="4539600"/>
            <a:ext cx="1712520" cy="1098720"/>
          </a:xfrm>
          <a:prstGeom prst="line">
            <a:avLst/>
          </a:prstGeom>
          <a:ln w="25400">
            <a:solidFill>
              <a:srgbClr val="1eb001"/>
            </a:solidFill>
            <a:miter/>
            <a:tailEnd len="med" type="triangle" w="med"/>
          </a:ln>
        </p:spPr>
        <p:style>
          <a:lnRef idx="0"/>
          <a:fillRef idx="0"/>
          <a:effectRef idx="0"/>
          <a:fontRef idx="minor"/>
        </p:style>
      </p:sp>
      <p:sp>
        <p:nvSpPr>
          <p:cNvPr id="75" name="Linie"/>
          <p:cNvSpPr/>
          <p:nvPr/>
        </p:nvSpPr>
        <p:spPr>
          <a:xfrm>
            <a:off x="10192320" y="4528800"/>
            <a:ext cx="440280" cy="2242800"/>
          </a:xfrm>
          <a:prstGeom prst="line">
            <a:avLst/>
          </a:prstGeom>
          <a:ln w="25400">
            <a:solidFill>
              <a:srgbClr val="1eb001"/>
            </a:solidFill>
            <a:miter/>
            <a:tailEnd len="med" type="triangle" w="med"/>
          </a:ln>
        </p:spPr>
        <p:style>
          <a:lnRef idx="0"/>
          <a:fillRef idx="0"/>
          <a:effectRef idx="0"/>
          <a:fontRef idx="minor"/>
        </p:style>
      </p:sp>
      <p:sp>
        <p:nvSpPr>
          <p:cNvPr id="76" name="lang drücken"/>
          <p:cNvSpPr/>
          <p:nvPr/>
        </p:nvSpPr>
        <p:spPr>
          <a:xfrm>
            <a:off x="10246320" y="5114880"/>
            <a:ext cx="250164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Premi al lungo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74042B60-261C-4D5F-9125-2BD4C9CDF61C}"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pic>
        <p:nvPicPr>
          <p:cNvPr id="78" name="Bild" descr="Bild"/>
          <p:cNvPicPr/>
          <p:nvPr/>
        </p:nvPicPr>
        <p:blipFill>
          <a:blip r:embed="rId1"/>
          <a:stretch/>
        </p:blipFill>
        <p:spPr>
          <a:xfrm>
            <a:off x="9715320" y="3879720"/>
            <a:ext cx="1908720" cy="1318680"/>
          </a:xfrm>
          <a:prstGeom prst="rect">
            <a:avLst/>
          </a:prstGeom>
          <a:ln w="12700">
            <a:noFill/>
          </a:ln>
        </p:spPr>
      </p:pic>
      <p:sp>
        <p:nvSpPr>
          <p:cNvPr id="79" name="Einstellungen für X-Link"/>
          <p:cNvSpPr/>
          <p:nvPr/>
        </p:nvSpPr>
        <p:spPr>
          <a:xfrm>
            <a:off x="903240" y="1887120"/>
            <a:ext cx="1119888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Impostazione per il X-Link</a:t>
            </a:r>
            <a:endParaRPr b="0" lang="de-DE" sz="8000" spc="-1" strike="noStrike">
              <a:latin typeface="Arial"/>
            </a:endParaRPr>
          </a:p>
        </p:txBody>
      </p:sp>
      <p:graphicFrame>
        <p:nvGraphicFramePr>
          <p:cNvPr id="80" name="Tabelle"/>
          <p:cNvGraphicFramePr/>
          <p:nvPr/>
        </p:nvGraphicFramePr>
        <p:xfrm>
          <a:off x="1116360" y="3408840"/>
          <a:ext cx="5283000" cy="5886720"/>
        </p:xfrm>
        <a:graphic>
          <a:graphicData uri="http://schemas.openxmlformats.org/drawingml/2006/table">
            <a:tbl>
              <a:tblPr/>
              <a:tblGrid>
                <a:gridCol w="1792080"/>
                <a:gridCol w="549360"/>
                <a:gridCol w="2941920"/>
              </a:tblGrid>
              <a:tr h="1471680">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UR</a:t>
                      </a:r>
                      <a:endParaRPr b="0" lang="de-DE" sz="2200" spc="-1" strike="noStrike">
                        <a:latin typeface="Arial"/>
                      </a:endParaRPr>
                    </a:p>
                    <a:p>
                      <a:pPr algn="r">
                        <a:lnSpc>
                          <a:spcPct val="100000"/>
                        </a:lnSpc>
                        <a:tabLst>
                          <a:tab algn="l" pos="0"/>
                        </a:tabLst>
                      </a:pPr>
                      <a:r>
                        <a:rPr b="0" lang="de-DE" sz="2200" spc="-1" strike="noStrike">
                          <a:solidFill>
                            <a:srgbClr val="000000"/>
                          </a:solidFill>
                          <a:latin typeface="Helvetica Neue Medium"/>
                          <a:ea typeface="Helvetica Neue Medium"/>
                        </a:rPr>
                        <a:t>(URCALL)</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CQCQCQ</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CALL</a:t>
                      </a:r>
                      <a:endParaRPr b="0" lang="de-DE" sz="2200" spc="-1" strike="noStrike">
                        <a:latin typeface="Arial"/>
                      </a:endParaRPr>
                    </a:p>
                    <a:p>
                      <a:pPr>
                        <a:lnSpc>
                          <a:spcPct val="100000"/>
                        </a:lnSpc>
                      </a:pPr>
                      <a:r>
                        <a:rPr b="0" lang="de-DE" sz="2200" spc="-1" strike="noStrike">
                          <a:solidFill>
                            <a:srgbClr val="000000"/>
                          </a:solidFill>
                          <a:latin typeface="Helvetica Neue Medium"/>
                          <a:ea typeface="Helvetica Neue Medium"/>
                        </a:rPr>
                        <a:t>Comandi di controllo</a:t>
                      </a:r>
                      <a:endParaRPr b="0" lang="de-DE" sz="2200" spc="-1" strike="noStrike">
                        <a:latin typeface="Arial"/>
                      </a:endParaRPr>
                    </a:p>
                    <a:p>
                      <a:pPr algn="ctr">
                        <a:lnSpc>
                          <a:spcPct val="100000"/>
                        </a:lnSpc>
                        <a:tabLst>
                          <a:tab algn="l" pos="0"/>
                        </a:tabLst>
                      </a:pPr>
                      <a:r>
                        <a:rPr b="0" lang="de-DE" sz="2200" spc="-1" strike="noStrike">
                          <a:solidFill>
                            <a:srgbClr val="000000"/>
                          </a:solidFill>
                          <a:latin typeface="Helvetica Neue Medium"/>
                          <a:ea typeface="Helvetica Neue Medium"/>
                        </a:rPr>
                        <a:t>del Ripetitore</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RPT1</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IR3UEF B</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r h="14716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RPT2</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IR3UEF C</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47204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MYCALL</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Nominativo</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bl>
          </a:graphicData>
        </a:graphic>
      </p:graphicFrame>
      <p:pic>
        <p:nvPicPr>
          <p:cNvPr id="81" name="IMG_0827.jpg" descr="IMG_0827.jpg"/>
          <p:cNvPicPr/>
          <p:nvPr/>
        </p:nvPicPr>
        <p:blipFill>
          <a:blip r:embed="rId2"/>
          <a:stretch/>
        </p:blipFill>
        <p:spPr>
          <a:xfrm>
            <a:off x="10055520" y="5627520"/>
            <a:ext cx="2525760" cy="3368160"/>
          </a:xfrm>
          <a:prstGeom prst="rect">
            <a:avLst/>
          </a:prstGeom>
          <a:ln w="12700">
            <a:noFill/>
          </a:ln>
        </p:spPr>
      </p:pic>
      <p:pic>
        <p:nvPicPr>
          <p:cNvPr id="82" name="IMG_0828.jpg" descr="IMG_0828.jpg"/>
          <p:cNvPicPr/>
          <p:nvPr/>
        </p:nvPicPr>
        <p:blipFill>
          <a:blip r:embed="rId3"/>
          <a:stretch/>
        </p:blipFill>
        <p:spPr>
          <a:xfrm>
            <a:off x="7026480" y="3515040"/>
            <a:ext cx="2525760" cy="3368160"/>
          </a:xfrm>
          <a:prstGeom prst="rect">
            <a:avLst/>
          </a:prstGeom>
          <a:ln w="12700">
            <a:noFill/>
          </a:ln>
        </p:spPr>
      </p:pic>
      <p:sp>
        <p:nvSpPr>
          <p:cNvPr id="83" name="Linie"/>
          <p:cNvSpPr/>
          <p:nvPr/>
        </p:nvSpPr>
        <p:spPr>
          <a:xfrm flipV="1">
            <a:off x="8472960" y="4539600"/>
            <a:ext cx="1712520" cy="1098720"/>
          </a:xfrm>
          <a:prstGeom prst="line">
            <a:avLst/>
          </a:prstGeom>
          <a:ln w="25400">
            <a:solidFill>
              <a:srgbClr val="1eb001"/>
            </a:solidFill>
            <a:miter/>
            <a:tailEnd len="med" type="triangle" w="med"/>
          </a:ln>
        </p:spPr>
        <p:style>
          <a:lnRef idx="0"/>
          <a:fillRef idx="0"/>
          <a:effectRef idx="0"/>
          <a:fontRef idx="minor"/>
        </p:style>
      </p:sp>
      <p:sp>
        <p:nvSpPr>
          <p:cNvPr id="84" name="Linie"/>
          <p:cNvSpPr/>
          <p:nvPr/>
        </p:nvSpPr>
        <p:spPr>
          <a:xfrm>
            <a:off x="10192320" y="4528800"/>
            <a:ext cx="356040" cy="2242440"/>
          </a:xfrm>
          <a:prstGeom prst="line">
            <a:avLst/>
          </a:prstGeom>
          <a:ln w="25400">
            <a:solidFill>
              <a:srgbClr val="1eb001"/>
            </a:solidFill>
            <a:miter/>
            <a:tailEnd len="med" type="triangle" w="med"/>
          </a:ln>
        </p:spPr>
        <p:style>
          <a:lnRef idx="0"/>
          <a:fillRef idx="0"/>
          <a:effectRef idx="0"/>
          <a:fontRef idx="minor"/>
        </p:style>
      </p:sp>
      <p:sp>
        <p:nvSpPr>
          <p:cNvPr id="85" name="lang drücken"/>
          <p:cNvSpPr/>
          <p:nvPr/>
        </p:nvSpPr>
        <p:spPr>
          <a:xfrm>
            <a:off x="10246320" y="5114880"/>
            <a:ext cx="250164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Premi al lungo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DE3307BC-28BE-49CC-B25E-E7C32446D72E}"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87" name="Callsign-Routing"/>
          <p:cNvSpPr/>
          <p:nvPr/>
        </p:nvSpPr>
        <p:spPr>
          <a:xfrm>
            <a:off x="2947680" y="1382040"/>
            <a:ext cx="7107840" cy="131976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8000" spc="-1" strike="noStrike">
                <a:solidFill>
                  <a:srgbClr val="b51600"/>
                </a:solidFill>
                <a:latin typeface="Times New Roman"/>
                <a:ea typeface="Times New Roman"/>
              </a:rPr>
              <a:t>Callsign-Routing</a:t>
            </a:r>
            <a:endParaRPr b="0" lang="de-DE" sz="8000" spc="-1" strike="noStrike">
              <a:latin typeface="Arial"/>
            </a:endParaRPr>
          </a:p>
        </p:txBody>
      </p:sp>
      <p:graphicFrame>
        <p:nvGraphicFramePr>
          <p:cNvPr id="88" name="Tabelle"/>
          <p:cNvGraphicFramePr/>
          <p:nvPr/>
        </p:nvGraphicFramePr>
        <p:xfrm>
          <a:off x="349200" y="3219840"/>
          <a:ext cx="4742640" cy="4958280"/>
        </p:xfrm>
        <a:graphic>
          <a:graphicData uri="http://schemas.openxmlformats.org/drawingml/2006/table">
            <a:tbl>
              <a:tblPr/>
              <a:tblGrid>
                <a:gridCol w="1608840"/>
                <a:gridCol w="493200"/>
                <a:gridCol w="2640960"/>
              </a:tblGrid>
              <a:tr h="1239480">
                <a:tc>
                  <a:txBody>
                    <a:bodyPr lIns="50760" rIns="50760" anchor="ctr">
                      <a:noAutofit/>
                    </a:bodyPr>
                    <a:p>
                      <a:pPr>
                        <a:lnSpc>
                          <a:spcPct val="100000"/>
                        </a:lnSpc>
                      </a:pPr>
                      <a:r>
                        <a:rPr b="0" lang="de-DE" sz="2200" spc="-1" strike="noStrike">
                          <a:solidFill>
                            <a:srgbClr val="000000"/>
                          </a:solidFill>
                          <a:latin typeface="Helvetica Neue Medium"/>
                          <a:ea typeface="Helvetica Neue Medium"/>
                        </a:rPr>
                        <a:t>UR</a:t>
                      </a:r>
                      <a:endParaRPr b="0" lang="de-DE" sz="2200" spc="-1" strike="noStrike">
                        <a:latin typeface="Arial"/>
                      </a:endParaRPr>
                    </a:p>
                    <a:p>
                      <a:pPr algn="r">
                        <a:lnSpc>
                          <a:spcPct val="100000"/>
                        </a:lnSpc>
                        <a:tabLst>
                          <a:tab algn="l" pos="0"/>
                        </a:tabLst>
                      </a:pPr>
                      <a:r>
                        <a:rPr b="0" lang="de-DE" sz="2200" spc="-1" strike="noStrike">
                          <a:solidFill>
                            <a:srgbClr val="000000"/>
                          </a:solidFill>
                          <a:latin typeface="Helvetica Neue Medium"/>
                          <a:ea typeface="Helvetica Neue Medium"/>
                        </a:rPr>
                        <a:t>(URCALL)</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CALL</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2394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RPT1</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IR4MO B</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r h="123948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RPT2</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IR4MO G</a:t>
                      </a:r>
                      <a:endParaRPr b="0" lang="de-DE" sz="2200" spc="-1" strike="noStrike">
                        <a:latin typeface="Arial"/>
                      </a:endParaRPr>
                    </a:p>
                  </a:txBody>
                  <a:tcPr marL="50760" marR="50760">
                    <a:lnL w="12240">
                      <a:noFill/>
                    </a:lnL>
                    <a:lnR w="12240">
                      <a:noFill/>
                    </a:lnR>
                    <a:lnT w="12240">
                      <a:noFill/>
                    </a:lnT>
                    <a:lnB w="12240">
                      <a:noFill/>
                    </a:lnB>
                    <a:solidFill>
                      <a:srgbClr val="ffffff"/>
                    </a:solidFill>
                  </a:tcPr>
                </a:tc>
              </a:tr>
              <a:tr h="1240200">
                <a:tc>
                  <a:txBody>
                    <a:bodyPr lIns="50760" rIns="50760" anchor="ctr">
                      <a:noAutofit/>
                    </a:bodyPr>
                    <a:p>
                      <a:pPr algn="r">
                        <a:lnSpc>
                          <a:spcPct val="100000"/>
                        </a:lnSpc>
                        <a:tabLst>
                          <a:tab algn="l" pos="0"/>
                        </a:tabLst>
                      </a:pPr>
                      <a:r>
                        <a:rPr b="0" lang="de-DE" sz="2200" spc="-1" strike="noStrike">
                          <a:solidFill>
                            <a:srgbClr val="000000"/>
                          </a:solidFill>
                          <a:latin typeface="Helvetica Neue Medium"/>
                          <a:ea typeface="Helvetica Neue Medium"/>
                        </a:rPr>
                        <a:t>MYCALL</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c>
                  <a:txBody>
                    <a:bodyPr lIns="50760" rIns="50760" anchor="ctr">
                      <a:noAutofit/>
                    </a:bodyPr>
                    <a:p>
                      <a:pPr algn="ctr">
                        <a:lnSpc>
                          <a:spcPct val="100000"/>
                        </a:lnSpc>
                        <a:tabLst>
                          <a:tab algn="l" pos="0"/>
                        </a:tabLst>
                      </a:pPr>
                      <a:r>
                        <a:rPr b="0" lang="de-DE" sz="2200" spc="-1" strike="noStrike">
                          <a:solidFill>
                            <a:srgbClr val="000000"/>
                          </a:solidFill>
                          <a:latin typeface="Helvetica Neue Medium"/>
                          <a:ea typeface="Helvetica Neue Medium"/>
                        </a:rPr>
                        <a:t>Nominativo</a:t>
                      </a:r>
                      <a:endParaRPr b="0" lang="de-DE" sz="2200" spc="-1" strike="noStrike">
                        <a:latin typeface="Arial"/>
                      </a:endParaRPr>
                    </a:p>
                  </a:txBody>
                  <a:tcPr marL="50760" marR="50760">
                    <a:lnL w="12240">
                      <a:noFill/>
                    </a:lnL>
                    <a:lnR w="12240">
                      <a:noFill/>
                    </a:lnR>
                    <a:lnT w="12240">
                      <a:noFill/>
                    </a:lnT>
                    <a:lnB w="12240">
                      <a:noFill/>
                    </a:lnB>
                    <a:solidFill>
                      <a:srgbClr val="e3e5e8"/>
                    </a:solidFill>
                  </a:tcPr>
                </a:tc>
              </a:tr>
            </a:tbl>
          </a:graphicData>
        </a:graphic>
      </p:graphicFrame>
      <p:sp>
        <p:nvSpPr>
          <p:cNvPr id="89" name="Funktioniert nur mit Umsetzern, die ircDDB unterstützen. Nicht mit UP4DAR."/>
          <p:cNvSpPr/>
          <p:nvPr/>
        </p:nvSpPr>
        <p:spPr>
          <a:xfrm>
            <a:off x="1396800" y="8245800"/>
            <a:ext cx="7220880" cy="107640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spcBef>
                <a:spcPts val="4201"/>
              </a:spcBef>
              <a:tabLst>
                <a:tab algn="l" pos="0"/>
              </a:tabLst>
            </a:pPr>
            <a:r>
              <a:rPr b="0" lang="de-DE" sz="3200" spc="-1" strike="noStrike">
                <a:solidFill>
                  <a:srgbClr val="fae232"/>
                </a:solidFill>
                <a:latin typeface="Times New Roman"/>
                <a:ea typeface="Times New Roman"/>
              </a:rPr>
              <a:t>Funziona solo con i Ponti che supportano sistema ircDDB.</a:t>
            </a:r>
            <a:endParaRPr b="0" lang="de-DE" sz="3200" spc="-1" strike="noStrike">
              <a:latin typeface="Arial"/>
            </a:endParaRPr>
          </a:p>
        </p:txBody>
      </p:sp>
      <p:pic>
        <p:nvPicPr>
          <p:cNvPr id="90" name="RT+ixaW3SGmjNP4zJWxaRw_thumb_9b1.jpg" descr="RT+ixaW3SGmjNP4zJWxaRw_thumb_9b1.jpg"/>
          <p:cNvPicPr/>
          <p:nvPr/>
        </p:nvPicPr>
        <p:blipFill>
          <a:blip r:embed="rId1"/>
          <a:stretch/>
        </p:blipFill>
        <p:spPr>
          <a:xfrm>
            <a:off x="9097560" y="2966400"/>
            <a:ext cx="2234880" cy="1909440"/>
          </a:xfrm>
          <a:prstGeom prst="rect">
            <a:avLst/>
          </a:prstGeom>
          <a:ln w="12700">
            <a:noFill/>
          </a:ln>
        </p:spPr>
      </p:pic>
      <p:pic>
        <p:nvPicPr>
          <p:cNvPr id="91" name="UNADJUSTEDNONRAW_thumb_9ad.jpg" descr="UNADJUSTEDNONRAW_thumb_9ad.jpg"/>
          <p:cNvPicPr/>
          <p:nvPr/>
        </p:nvPicPr>
        <p:blipFill>
          <a:blip r:embed="rId2"/>
          <a:stretch/>
        </p:blipFill>
        <p:spPr>
          <a:xfrm>
            <a:off x="9097560" y="5333760"/>
            <a:ext cx="3035520" cy="4047840"/>
          </a:xfrm>
          <a:prstGeom prst="rect">
            <a:avLst/>
          </a:prstGeom>
          <a:ln w="12700">
            <a:noFill/>
          </a:ln>
        </p:spPr>
      </p:pic>
      <p:pic>
        <p:nvPicPr>
          <p:cNvPr id="92" name="JYNVLlNDRbOBpDgMHGtCfA_thumb_9b2.jpg" descr="JYNVLlNDRbOBpDgMHGtCfA_thumb_9b2.jpg"/>
          <p:cNvPicPr/>
          <p:nvPr/>
        </p:nvPicPr>
        <p:blipFill>
          <a:blip r:embed="rId3"/>
          <a:stretch/>
        </p:blipFill>
        <p:spPr>
          <a:xfrm>
            <a:off x="5608800" y="3393720"/>
            <a:ext cx="2678040" cy="4435920"/>
          </a:xfrm>
          <a:prstGeom prst="rect">
            <a:avLst/>
          </a:prstGeom>
          <a:ln w="12700">
            <a:noFill/>
          </a:ln>
        </p:spPr>
      </p:pic>
      <p:sp>
        <p:nvSpPr>
          <p:cNvPr id="93" name="Linie"/>
          <p:cNvSpPr/>
          <p:nvPr/>
        </p:nvSpPr>
        <p:spPr>
          <a:xfrm flipV="1">
            <a:off x="6955200" y="4530960"/>
            <a:ext cx="2486160" cy="1070640"/>
          </a:xfrm>
          <a:prstGeom prst="line">
            <a:avLst/>
          </a:prstGeom>
          <a:ln w="25400">
            <a:solidFill>
              <a:srgbClr val="1eb001"/>
            </a:solidFill>
            <a:miter/>
            <a:tailEnd len="med" type="triangle" w="med"/>
          </a:ln>
        </p:spPr>
        <p:style>
          <a:lnRef idx="0"/>
          <a:fillRef idx="0"/>
          <a:effectRef idx="0"/>
          <a:fontRef idx="minor"/>
        </p:style>
      </p:sp>
      <p:sp>
        <p:nvSpPr>
          <p:cNvPr id="94" name="Linie"/>
          <p:cNvSpPr/>
          <p:nvPr/>
        </p:nvSpPr>
        <p:spPr>
          <a:xfrm>
            <a:off x="10262160" y="4383360"/>
            <a:ext cx="254160" cy="1741320"/>
          </a:xfrm>
          <a:prstGeom prst="line">
            <a:avLst/>
          </a:prstGeom>
          <a:ln w="25400">
            <a:solidFill>
              <a:srgbClr val="1eb001"/>
            </a:solidFill>
            <a:miter/>
            <a:tailEnd len="med" type="triangle" w="med"/>
          </a:ln>
        </p:spPr>
        <p:style>
          <a:lnRef idx="0"/>
          <a:fillRef idx="0"/>
          <a:effectRef idx="0"/>
          <a:fontRef idx="minor"/>
        </p:style>
      </p:sp>
      <p:sp>
        <p:nvSpPr>
          <p:cNvPr id="95" name="RX → CS lang drücken"/>
          <p:cNvSpPr/>
          <p:nvPr/>
        </p:nvSpPr>
        <p:spPr>
          <a:xfrm>
            <a:off x="8276400" y="4774320"/>
            <a:ext cx="425556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RX → CS premi al lungo</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PlaceHolder 1"/>
          <p:cNvSpPr txBox="1"/>
          <p:nvPr/>
        </p:nvSpPr>
        <p:spPr>
          <a:xfrm>
            <a:off x="6385320" y="9296280"/>
            <a:ext cx="226080" cy="323280"/>
          </a:xfrm>
          <a:prstGeom prst="rect">
            <a:avLst/>
          </a:prstGeom>
          <a:noFill/>
          <a:ln w="12600">
            <a:noFill/>
          </a:ln>
        </p:spPr>
        <p:txBody>
          <a:bodyPr lIns="50760" rIns="50760" tIns="50760" bIns="50760">
            <a:noAutofit/>
          </a:bodyPr>
          <a:p>
            <a:pPr algn="ctr">
              <a:lnSpc>
                <a:spcPct val="100000"/>
              </a:lnSpc>
              <a:tabLst>
                <a:tab algn="l" pos="0"/>
              </a:tabLst>
            </a:pPr>
            <a:fld id="{E104C45A-B00F-4E53-9A1F-54588236287E}" type="slidenum">
              <a:rPr b="0" lang="de-DE" sz="1600" spc="-1" strike="noStrike">
                <a:solidFill>
                  <a:srgbClr val="000000"/>
                </a:solidFill>
                <a:latin typeface="Helvetica Neue Light"/>
                <a:ea typeface="Helvetica Neue Light"/>
              </a:rPr>
              <a:t>&lt;Foliennummer&gt;</a:t>
            </a:fld>
            <a:endParaRPr b="0" lang="de-DE" sz="1600" spc="-1" strike="noStrike">
              <a:latin typeface="Times New Roman"/>
            </a:endParaRPr>
          </a:p>
        </p:txBody>
      </p:sp>
      <p:sp>
        <p:nvSpPr>
          <p:cNvPr id="97" name="Beispiele für URCALL-Einträge"/>
          <p:cNvSpPr/>
          <p:nvPr/>
        </p:nvSpPr>
        <p:spPr>
          <a:xfrm>
            <a:off x="911520" y="2097720"/>
            <a:ext cx="11182320" cy="1198800"/>
          </a:xfrm>
          <a:prstGeom prst="rect">
            <a:avLst/>
          </a:prstGeom>
          <a:noFill/>
          <a:ln w="12700">
            <a:noFill/>
          </a:ln>
          <a:effectLst>
            <a:outerShdw blurRad="63360" dir="5400000" dist="25560" rotWithShape="0">
              <a:srgbClr val="000000">
                <a:alpha val="50000"/>
              </a:srgbClr>
            </a:outerShdw>
          </a:effectLst>
        </p:spPr>
        <p:style>
          <a:lnRef idx="0"/>
          <a:fillRef idx="0"/>
          <a:effectRef idx="0"/>
          <a:fontRef idx="minor"/>
        </p:style>
        <p:txBody>
          <a:bodyPr wrap="none" lIns="50760" rIns="50760" tIns="50760" bIns="50760" anchor="ctr">
            <a:spAutoFit/>
          </a:bodyPr>
          <a:p>
            <a:pPr algn="ctr">
              <a:lnSpc>
                <a:spcPct val="100000"/>
              </a:lnSpc>
              <a:tabLst>
                <a:tab algn="l" pos="0"/>
              </a:tabLst>
            </a:pPr>
            <a:r>
              <a:rPr b="0" lang="de-DE" sz="7200" spc="-1" strike="noStrike">
                <a:solidFill>
                  <a:srgbClr val="b51600"/>
                </a:solidFill>
                <a:latin typeface="Times New Roman"/>
                <a:ea typeface="Times New Roman"/>
              </a:rPr>
              <a:t>Esempi per il campo  UR(TO)</a:t>
            </a:r>
            <a:endParaRPr b="0" lang="de-DE" sz="7200" spc="-1" strike="noStrike">
              <a:latin typeface="Arial"/>
            </a:endParaRPr>
          </a:p>
        </p:txBody>
      </p:sp>
      <p:sp>
        <p:nvSpPr>
          <p:cNvPr id="98" name="Der Befehl muss immer 8 Stellen lang sein."/>
          <p:cNvSpPr/>
          <p:nvPr/>
        </p:nvSpPr>
        <p:spPr>
          <a:xfrm>
            <a:off x="2742120" y="3943080"/>
            <a:ext cx="743220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Il Comando dev’essere sempre lungo 8 cifre.</a:t>
            </a:r>
            <a:endParaRPr b="0" lang="de-DE" sz="3200" spc="-1" strike="noStrike">
              <a:latin typeface="Arial"/>
            </a:endParaRPr>
          </a:p>
        </p:txBody>
      </p:sp>
      <p:sp>
        <p:nvSpPr>
          <p:cNvPr id="99" name="UR: OE5MCM"/>
          <p:cNvSpPr/>
          <p:nvPr/>
        </p:nvSpPr>
        <p:spPr>
          <a:xfrm>
            <a:off x="2665440" y="4752000"/>
            <a:ext cx="223920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IU2NIN</a:t>
            </a:r>
            <a:endParaRPr b="0" lang="de-DE" sz="3200" spc="-1" strike="noStrike">
              <a:latin typeface="Arial"/>
            </a:endParaRPr>
          </a:p>
        </p:txBody>
      </p:sp>
      <p:sp>
        <p:nvSpPr>
          <p:cNvPr id="100" name="␣ … Leerzeichen"/>
          <p:cNvSpPr/>
          <p:nvPr/>
        </p:nvSpPr>
        <p:spPr>
          <a:xfrm>
            <a:off x="10175040" y="8708760"/>
            <a:ext cx="202464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 … </a:t>
            </a:r>
            <a:r>
              <a:rPr b="0" lang="de-DE" sz="3200" spc="-1" strike="noStrike">
                <a:solidFill>
                  <a:srgbClr val="ffffff"/>
                </a:solidFill>
                <a:latin typeface="Times New Roman"/>
                <a:ea typeface="Times New Roman"/>
              </a:rPr>
              <a:t>Spazi</a:t>
            </a:r>
            <a:endParaRPr b="0" lang="de-DE" sz="3200" spc="-1" strike="noStrike">
              <a:latin typeface="Arial"/>
            </a:endParaRPr>
          </a:p>
        </p:txBody>
      </p:sp>
      <p:sp>
        <p:nvSpPr>
          <p:cNvPr id="101" name="UR: ␣␣␣␣␣␣␣I"/>
          <p:cNvSpPr/>
          <p:nvPr/>
        </p:nvSpPr>
        <p:spPr>
          <a:xfrm>
            <a:off x="1500840" y="5373360"/>
            <a:ext cx="386532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␣␣␣␣␣␣␣I</a:t>
            </a:r>
            <a:endParaRPr b="0" lang="de-DE" sz="3200" spc="-1" strike="noStrike">
              <a:latin typeface="Arial"/>
            </a:endParaRPr>
          </a:p>
        </p:txBody>
      </p:sp>
      <p:sp>
        <p:nvSpPr>
          <p:cNvPr id="102" name="Information"/>
          <p:cNvSpPr/>
          <p:nvPr/>
        </p:nvSpPr>
        <p:spPr>
          <a:xfrm>
            <a:off x="5621400" y="5373720"/>
            <a:ext cx="229860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Informazione</a:t>
            </a:r>
            <a:endParaRPr b="0" lang="de-DE" sz="3200" spc="-1" strike="noStrike">
              <a:latin typeface="Arial"/>
            </a:endParaRPr>
          </a:p>
        </p:txBody>
      </p:sp>
      <p:sp>
        <p:nvSpPr>
          <p:cNvPr id="103" name="UR: ␣␣␣␣␣␣␣U"/>
          <p:cNvSpPr/>
          <p:nvPr/>
        </p:nvSpPr>
        <p:spPr>
          <a:xfrm>
            <a:off x="1500480" y="5995080"/>
            <a:ext cx="402408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␣␣␣␣␣␣␣U</a:t>
            </a:r>
            <a:endParaRPr b="0" lang="de-DE" sz="3200" spc="-1" strike="noStrike">
              <a:latin typeface="Arial"/>
            </a:endParaRPr>
          </a:p>
        </p:txBody>
      </p:sp>
      <p:sp>
        <p:nvSpPr>
          <p:cNvPr id="104" name="Unlink"/>
          <p:cNvSpPr/>
          <p:nvPr/>
        </p:nvSpPr>
        <p:spPr>
          <a:xfrm>
            <a:off x="5408280" y="5995440"/>
            <a:ext cx="191304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  </a:t>
            </a:r>
            <a:r>
              <a:rPr b="0" lang="de-DE" sz="3200" spc="-1" strike="noStrike">
                <a:solidFill>
                  <a:srgbClr val="ffffff"/>
                </a:solidFill>
                <a:latin typeface="Times New Roman"/>
                <a:ea typeface="Times New Roman"/>
              </a:rPr>
              <a:t>Scolegare</a:t>
            </a:r>
            <a:endParaRPr b="0" lang="de-DE" sz="3200" spc="-1" strike="noStrike">
              <a:latin typeface="Arial"/>
            </a:endParaRPr>
          </a:p>
        </p:txBody>
      </p:sp>
      <p:sp>
        <p:nvSpPr>
          <p:cNvPr id="105" name="UR: STN232␣A"/>
          <p:cNvSpPr/>
          <p:nvPr/>
        </p:nvSpPr>
        <p:spPr>
          <a:xfrm>
            <a:off x="2333880" y="6616800"/>
            <a:ext cx="296316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STN232␣A</a:t>
            </a:r>
            <a:endParaRPr b="0" lang="de-DE" sz="3200" spc="-1" strike="noStrike">
              <a:latin typeface="Arial"/>
            </a:endParaRPr>
          </a:p>
        </p:txBody>
      </p:sp>
      <p:sp>
        <p:nvSpPr>
          <p:cNvPr id="106" name="Verbindung mit OE5XTP␣A, Mitglied von XLX022A"/>
          <p:cNvSpPr/>
          <p:nvPr/>
        </p:nvSpPr>
        <p:spPr>
          <a:xfrm>
            <a:off x="5343120" y="6624360"/>
            <a:ext cx="5592240" cy="107568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Collegamento con OE2XGR␣D,</a:t>
            </a:r>
            <a:br/>
            <a:r>
              <a:rPr b="0" lang="de-DE" sz="3200" spc="-1" strike="noStrike">
                <a:solidFill>
                  <a:srgbClr val="ffffff"/>
                </a:solidFill>
                <a:latin typeface="Times New Roman"/>
                <a:ea typeface="Times New Roman"/>
              </a:rPr>
              <a:t>ConnessoXLX022A</a:t>
            </a:r>
            <a:endParaRPr b="0" lang="de-DE" sz="3200" spc="-1" strike="noStrike">
              <a:latin typeface="Arial"/>
            </a:endParaRPr>
          </a:p>
        </p:txBody>
      </p:sp>
      <p:sp>
        <p:nvSpPr>
          <p:cNvPr id="107" name="Mit OM verbinden (Callsign routing)"/>
          <p:cNvSpPr/>
          <p:nvPr/>
        </p:nvSpPr>
        <p:spPr>
          <a:xfrm>
            <a:off x="5955480" y="4752000"/>
            <a:ext cx="576288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Il collegamento  (Callsign routing)</a:t>
            </a:r>
            <a:endParaRPr b="0" lang="de-DE" sz="3200" spc="-1" strike="noStrike">
              <a:latin typeface="Arial"/>
            </a:endParaRPr>
          </a:p>
        </p:txBody>
      </p:sp>
      <p:sp>
        <p:nvSpPr>
          <p:cNvPr id="108" name="UR: XLX022AL"/>
          <p:cNvSpPr/>
          <p:nvPr/>
        </p:nvSpPr>
        <p:spPr>
          <a:xfrm>
            <a:off x="2483640" y="7756920"/>
            <a:ext cx="2850480" cy="58824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UR: XLX022BL</a:t>
            </a:r>
            <a:endParaRPr b="0" lang="de-DE" sz="3200" spc="-1" strike="noStrike">
              <a:latin typeface="Arial"/>
            </a:endParaRPr>
          </a:p>
        </p:txBody>
      </p:sp>
      <p:sp>
        <p:nvSpPr>
          <p:cNvPr id="109" name="Verbindung mit XLX022 Raum A, L … Link"/>
          <p:cNvSpPr/>
          <p:nvPr/>
        </p:nvSpPr>
        <p:spPr>
          <a:xfrm>
            <a:off x="5367600" y="7764120"/>
            <a:ext cx="6500520" cy="107568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ffffff"/>
                </a:solidFill>
                <a:latin typeface="Times New Roman"/>
                <a:ea typeface="Times New Roman"/>
              </a:rPr>
              <a:t>Collegamento con XLX022 Modulo B,</a:t>
            </a:r>
            <a:br/>
            <a:r>
              <a:rPr b="0" lang="de-DE" sz="3200" spc="-1" strike="noStrike">
                <a:solidFill>
                  <a:srgbClr val="ffffff"/>
                </a:solidFill>
                <a:latin typeface="Times New Roman"/>
                <a:ea typeface="Times New Roman"/>
              </a:rPr>
              <a:t>L … Link</a:t>
            </a:r>
            <a:endParaRPr b="0" lang="de-DE" sz="3200" spc="-1" strike="noStrike">
              <a:latin typeface="Arial"/>
            </a:endParaRPr>
          </a:p>
        </p:txBody>
      </p:sp>
      <p:sp>
        <p:nvSpPr>
          <p:cNvPr id="110" name="}"/>
          <p:cNvSpPr/>
          <p:nvPr/>
        </p:nvSpPr>
        <p:spPr>
          <a:xfrm>
            <a:off x="7899120" y="5067720"/>
            <a:ext cx="711360" cy="162468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10000" spc="-1" strike="noStrike">
                <a:solidFill>
                  <a:srgbClr val="ffffff"/>
                </a:solidFill>
                <a:latin typeface="Times New Roman"/>
                <a:ea typeface="Times New Roman"/>
              </a:rPr>
              <a:t>}</a:t>
            </a:r>
            <a:endParaRPr b="0" lang="de-DE" sz="10000" spc="-1" strike="noStrike">
              <a:latin typeface="Arial"/>
            </a:endParaRPr>
          </a:p>
        </p:txBody>
      </p:sp>
      <p:sp>
        <p:nvSpPr>
          <p:cNvPr id="111" name="Werden nicht an den  Reflektor gesendet."/>
          <p:cNvSpPr/>
          <p:nvPr/>
        </p:nvSpPr>
        <p:spPr>
          <a:xfrm>
            <a:off x="7881120" y="5474520"/>
            <a:ext cx="5029920" cy="107568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spcBef>
                <a:spcPts val="4201"/>
              </a:spcBef>
              <a:tabLst>
                <a:tab algn="l" pos="0"/>
              </a:tabLst>
            </a:pPr>
            <a:r>
              <a:rPr b="0" lang="de-DE" sz="3200" spc="-1" strike="noStrike">
                <a:solidFill>
                  <a:srgbClr val="b51600"/>
                </a:solidFill>
                <a:latin typeface="Times New Roman"/>
                <a:ea typeface="Times New Roman"/>
              </a:rPr>
              <a:t>    </a:t>
            </a:r>
            <a:r>
              <a:rPr b="0" lang="de-DE" sz="3200" spc="-1" strike="noStrike">
                <a:solidFill>
                  <a:srgbClr val="b51600"/>
                </a:solidFill>
                <a:latin typeface="Times New Roman"/>
                <a:ea typeface="Times New Roman"/>
              </a:rPr>
              <a:t>Non aprono tutti i ponti che</a:t>
            </a:r>
            <a:br/>
            <a:r>
              <a:rPr b="0" lang="de-DE" sz="3200" spc="-1" strike="noStrike">
                <a:solidFill>
                  <a:srgbClr val="b51600"/>
                </a:solidFill>
                <a:latin typeface="Times New Roman"/>
                <a:ea typeface="Times New Roman"/>
              </a:rPr>
              <a:t>    sono connessi al riflettore.</a:t>
            </a:r>
            <a:endParaRPr b="0" lang="de-DE" sz="32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260</TotalTime>
  <Application>LibreOffice/7.1.2.2$Windows_X86_64 LibreOffice_project/8a45595d069ef5570103caea1b71cc9d82b2aae4</Application>
  <AppVersion>15.0000</AppVersion>
  <Words>914</Words>
  <Paragraphs>155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de-DE</dc:language>
  <cp:lastModifiedBy/>
  <dcterms:modified xsi:type="dcterms:W3CDTF">2022-06-05T12:01:56Z</dcterms:modified>
  <cp:revision>71</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Benutzerdefiniert</vt:lpwstr>
  </property>
  <property fmtid="{D5CDD505-2E9C-101B-9397-08002B2CF9AE}" pid="3" name="Slides">
    <vt:i4>22</vt:i4>
  </property>
</Properties>
</file>